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5" r:id="rId2"/>
  </p:sldMasterIdLst>
  <p:notesMasterIdLst>
    <p:notesMasterId r:id="rId141"/>
  </p:notesMasterIdLst>
  <p:sldIdLst>
    <p:sldId id="256" r:id="rId3"/>
    <p:sldId id="463" r:id="rId4"/>
    <p:sldId id="464" r:id="rId5"/>
    <p:sldId id="465" r:id="rId6"/>
    <p:sldId id="466" r:id="rId7"/>
    <p:sldId id="480" r:id="rId8"/>
    <p:sldId id="481" r:id="rId9"/>
    <p:sldId id="482" r:id="rId10"/>
    <p:sldId id="483" r:id="rId11"/>
    <p:sldId id="484" r:id="rId12"/>
    <p:sldId id="467" r:id="rId13"/>
    <p:sldId id="468" r:id="rId14"/>
    <p:sldId id="470" r:id="rId15"/>
    <p:sldId id="469" r:id="rId16"/>
    <p:sldId id="485" r:id="rId17"/>
    <p:sldId id="486" r:id="rId18"/>
    <p:sldId id="487" r:id="rId19"/>
    <p:sldId id="488" r:id="rId20"/>
    <p:sldId id="489" r:id="rId21"/>
    <p:sldId id="490" r:id="rId22"/>
    <p:sldId id="491" r:id="rId23"/>
    <p:sldId id="471" r:id="rId24"/>
    <p:sldId id="425" r:id="rId25"/>
    <p:sldId id="288" r:id="rId26"/>
    <p:sldId id="292" r:id="rId27"/>
    <p:sldId id="293" r:id="rId28"/>
    <p:sldId id="295" r:id="rId29"/>
    <p:sldId id="296" r:id="rId30"/>
    <p:sldId id="297" r:id="rId31"/>
    <p:sldId id="298" r:id="rId32"/>
    <p:sldId id="299" r:id="rId33"/>
    <p:sldId id="300" r:id="rId34"/>
    <p:sldId id="301" r:id="rId35"/>
    <p:sldId id="302" r:id="rId36"/>
    <p:sldId id="303" r:id="rId37"/>
    <p:sldId id="304" r:id="rId38"/>
    <p:sldId id="305" r:id="rId39"/>
    <p:sldId id="309" r:id="rId40"/>
    <p:sldId id="306" r:id="rId41"/>
    <p:sldId id="307" r:id="rId42"/>
    <p:sldId id="308" r:id="rId43"/>
    <p:sldId id="310" r:id="rId44"/>
    <p:sldId id="311" r:id="rId45"/>
    <p:sldId id="312" r:id="rId46"/>
    <p:sldId id="313" r:id="rId47"/>
    <p:sldId id="314" r:id="rId48"/>
    <p:sldId id="315" r:id="rId49"/>
    <p:sldId id="316" r:id="rId50"/>
    <p:sldId id="317" r:id="rId51"/>
    <p:sldId id="318" r:id="rId52"/>
    <p:sldId id="319" r:id="rId53"/>
    <p:sldId id="320" r:id="rId54"/>
    <p:sldId id="321" r:id="rId55"/>
    <p:sldId id="474" r:id="rId56"/>
    <p:sldId id="476" r:id="rId57"/>
    <p:sldId id="477" r:id="rId58"/>
    <p:sldId id="478" r:id="rId59"/>
    <p:sldId id="479" r:id="rId60"/>
    <p:sldId id="475" r:id="rId61"/>
    <p:sldId id="473" r:id="rId62"/>
    <p:sldId id="472" r:id="rId63"/>
    <p:sldId id="426" r:id="rId64"/>
    <p:sldId id="427" r:id="rId65"/>
    <p:sldId id="428" r:id="rId66"/>
    <p:sldId id="455" r:id="rId67"/>
    <p:sldId id="440" r:id="rId68"/>
    <p:sldId id="441" r:id="rId69"/>
    <p:sldId id="443" r:id="rId70"/>
    <p:sldId id="445" r:id="rId71"/>
    <p:sldId id="444" r:id="rId72"/>
    <p:sldId id="442" r:id="rId73"/>
    <p:sldId id="446" r:id="rId74"/>
    <p:sldId id="456" r:id="rId75"/>
    <p:sldId id="433" r:id="rId76"/>
    <p:sldId id="437" r:id="rId77"/>
    <p:sldId id="430" r:id="rId78"/>
    <p:sldId id="431" r:id="rId79"/>
    <p:sldId id="432" r:id="rId80"/>
    <p:sldId id="434" r:id="rId81"/>
    <p:sldId id="436" r:id="rId82"/>
    <p:sldId id="438" r:id="rId83"/>
    <p:sldId id="449" r:id="rId84"/>
    <p:sldId id="457" r:id="rId85"/>
    <p:sldId id="448" r:id="rId86"/>
    <p:sldId id="450" r:id="rId87"/>
    <p:sldId id="458" r:id="rId88"/>
    <p:sldId id="452" r:id="rId89"/>
    <p:sldId id="453" r:id="rId90"/>
    <p:sldId id="454" r:id="rId91"/>
    <p:sldId id="459" r:id="rId92"/>
    <p:sldId id="390" r:id="rId93"/>
    <p:sldId id="392" r:id="rId94"/>
    <p:sldId id="391" r:id="rId95"/>
    <p:sldId id="393" r:id="rId96"/>
    <p:sldId id="394" r:id="rId97"/>
    <p:sldId id="395" r:id="rId98"/>
    <p:sldId id="396" r:id="rId99"/>
    <p:sldId id="397" r:id="rId100"/>
    <p:sldId id="399" r:id="rId101"/>
    <p:sldId id="398" r:id="rId102"/>
    <p:sldId id="400" r:id="rId103"/>
    <p:sldId id="401" r:id="rId104"/>
    <p:sldId id="460" r:id="rId105"/>
    <p:sldId id="404" r:id="rId106"/>
    <p:sldId id="405" r:id="rId107"/>
    <p:sldId id="406" r:id="rId108"/>
    <p:sldId id="407" r:id="rId109"/>
    <p:sldId id="492" r:id="rId110"/>
    <p:sldId id="494" r:id="rId111"/>
    <p:sldId id="495" r:id="rId112"/>
    <p:sldId id="496" r:id="rId113"/>
    <p:sldId id="497" r:id="rId114"/>
    <p:sldId id="493" r:id="rId115"/>
    <p:sldId id="499" r:id="rId116"/>
    <p:sldId id="500" r:id="rId117"/>
    <p:sldId id="501" r:id="rId118"/>
    <p:sldId id="502" r:id="rId119"/>
    <p:sldId id="503" r:id="rId120"/>
    <p:sldId id="505" r:id="rId121"/>
    <p:sldId id="504" r:id="rId122"/>
    <p:sldId id="506" r:id="rId123"/>
    <p:sldId id="498" r:id="rId124"/>
    <p:sldId id="419" r:id="rId125"/>
    <p:sldId id="410" r:id="rId126"/>
    <p:sldId id="409" r:id="rId127"/>
    <p:sldId id="411" r:id="rId128"/>
    <p:sldId id="412" r:id="rId129"/>
    <p:sldId id="414" r:id="rId130"/>
    <p:sldId id="413" r:id="rId131"/>
    <p:sldId id="415" r:id="rId132"/>
    <p:sldId id="416" r:id="rId133"/>
    <p:sldId id="417" r:id="rId134"/>
    <p:sldId id="418" r:id="rId135"/>
    <p:sldId id="462" r:id="rId136"/>
    <p:sldId id="421" r:id="rId137"/>
    <p:sldId id="422" r:id="rId138"/>
    <p:sldId id="423" r:id="rId139"/>
    <p:sldId id="424" r:id="rId140"/>
  </p:sldIdLst>
  <p:sldSz cx="10688638" cy="6016625"/>
  <p:notesSz cx="6858000" cy="9144000"/>
  <p:defaultText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95">
          <p15:clr>
            <a:srgbClr val="A4A3A4"/>
          </p15:clr>
        </p15:guide>
        <p15:guide id="2" pos="3367">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vin DeRudder" initials="KD" lastIdx="1" clrIdx="0">
    <p:extLst>
      <p:ext uri="{19B8F6BF-5375-455C-9EA6-DF929625EA0E}">
        <p15:presenceInfo xmlns:p15="http://schemas.microsoft.com/office/powerpoint/2012/main" userId="Kevin DeRudd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AF0FC"/>
    <a:srgbClr val="FAFAFA"/>
    <a:srgbClr val="D3DDE4"/>
    <a:srgbClr val="F0DB4F"/>
    <a:srgbClr val="007AC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61" autoAdjust="0"/>
    <p:restoredTop sz="94221" autoAdjust="0"/>
  </p:normalViewPr>
  <p:slideViewPr>
    <p:cSldViewPr snapToGrid="0" snapToObjects="1">
      <p:cViewPr varScale="1">
        <p:scale>
          <a:sx n="128" d="100"/>
          <a:sy n="128" d="100"/>
        </p:scale>
        <p:origin x="110" y="139"/>
      </p:cViewPr>
      <p:guideLst>
        <p:guide orient="horz" pos="1895"/>
        <p:guide pos="3367"/>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viewProps" Target="view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slide" Target="slides/slide122.xml"/><Relationship Id="rId129" Type="http://schemas.openxmlformats.org/officeDocument/2006/relationships/slide" Target="slides/slide127.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slide" Target="slides/slide130.xml"/><Relationship Id="rId140" Type="http://schemas.openxmlformats.org/officeDocument/2006/relationships/slide" Target="slides/slide138.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notesMaster" Target="notesMasters/notesMaster1.xml"/><Relationship Id="rId14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microsoft.com/office/2016/11/relationships/changesInfo" Target="changesInfos/changesInfo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vin DeRudder" userId="b8db0611-c7c8-4114-b23c-d54441a090d5" providerId="ADAL" clId="{4A79A2E0-8971-4CCD-985E-7ED54C91120C}"/>
    <pc:docChg chg="undo redo custSel addSld delSld modSld sldOrd modMainMaster delSection">
      <pc:chgData name="Kevin DeRudder" userId="b8db0611-c7c8-4114-b23c-d54441a090d5" providerId="ADAL" clId="{4A79A2E0-8971-4CCD-985E-7ED54C91120C}" dt="2018-12-19T14:17:54.873" v="7105" actId="404"/>
      <pc:docMkLst>
        <pc:docMk/>
      </pc:docMkLst>
      <pc:sldChg chg="delSp modSp">
        <pc:chgData name="Kevin DeRudder" userId="b8db0611-c7c8-4114-b23c-d54441a090d5" providerId="ADAL" clId="{4A79A2E0-8971-4CCD-985E-7ED54C91120C}" dt="2018-12-18T16:33:48.384" v="1408" actId="20577"/>
        <pc:sldMkLst>
          <pc:docMk/>
          <pc:sldMk cId="3728724904" sldId="256"/>
        </pc:sldMkLst>
        <pc:spChg chg="mod">
          <ac:chgData name="Kevin DeRudder" userId="b8db0611-c7c8-4114-b23c-d54441a090d5" providerId="ADAL" clId="{4A79A2E0-8971-4CCD-985E-7ED54C91120C}" dt="2018-12-18T16:33:48.384" v="1408" actId="20577"/>
          <ac:spMkLst>
            <pc:docMk/>
            <pc:sldMk cId="3728724904" sldId="256"/>
            <ac:spMk id="4" creationId="{00000000-0000-0000-0000-000000000000}"/>
          </ac:spMkLst>
        </pc:spChg>
        <pc:spChg chg="mod">
          <ac:chgData name="Kevin DeRudder" userId="b8db0611-c7c8-4114-b23c-d54441a090d5" providerId="ADAL" clId="{4A79A2E0-8971-4CCD-985E-7ED54C91120C}" dt="2018-12-18T08:21:16.993" v="21" actId="20577"/>
          <ac:spMkLst>
            <pc:docMk/>
            <pc:sldMk cId="3728724904" sldId="256"/>
            <ac:spMk id="5" creationId="{00000000-0000-0000-0000-000000000000}"/>
          </ac:spMkLst>
        </pc:spChg>
        <pc:spChg chg="del">
          <ac:chgData name="Kevin DeRudder" userId="b8db0611-c7c8-4114-b23c-d54441a090d5" providerId="ADAL" clId="{4A79A2E0-8971-4CCD-985E-7ED54C91120C}" dt="2018-12-18T08:21:20.534" v="22" actId="478"/>
          <ac:spMkLst>
            <pc:docMk/>
            <pc:sldMk cId="3728724904" sldId="256"/>
            <ac:spMk id="6" creationId="{00000000-0000-0000-0000-000000000000}"/>
          </ac:spMkLst>
        </pc:spChg>
      </pc:sldChg>
      <pc:sldChg chg="modSp">
        <pc:chgData name="Kevin DeRudder" userId="b8db0611-c7c8-4114-b23c-d54441a090d5" providerId="ADAL" clId="{4A79A2E0-8971-4CCD-985E-7ED54C91120C}" dt="2018-12-19T09:06:01.243" v="2352" actId="20577"/>
        <pc:sldMkLst>
          <pc:docMk/>
          <pc:sldMk cId="1322276768" sldId="257"/>
        </pc:sldMkLst>
        <pc:spChg chg="mod">
          <ac:chgData name="Kevin DeRudder" userId="b8db0611-c7c8-4114-b23c-d54441a090d5" providerId="ADAL" clId="{4A79A2E0-8971-4CCD-985E-7ED54C91120C}" dt="2018-12-19T09:05:57.264" v="2336" actId="20577"/>
          <ac:spMkLst>
            <pc:docMk/>
            <pc:sldMk cId="1322276768" sldId="257"/>
            <ac:spMk id="2" creationId="{00000000-0000-0000-0000-000000000000}"/>
          </ac:spMkLst>
        </pc:spChg>
        <pc:spChg chg="mod">
          <ac:chgData name="Kevin DeRudder" userId="b8db0611-c7c8-4114-b23c-d54441a090d5" providerId="ADAL" clId="{4A79A2E0-8971-4CCD-985E-7ED54C91120C}" dt="2018-12-19T09:06:01.243" v="2352" actId="20577"/>
          <ac:spMkLst>
            <pc:docMk/>
            <pc:sldMk cId="1322276768" sldId="257"/>
            <ac:spMk id="3" creationId="{00000000-0000-0000-0000-000000000000}"/>
          </ac:spMkLst>
        </pc:spChg>
      </pc:sldChg>
      <pc:sldChg chg="addSp delSp modSp add">
        <pc:chgData name="Kevin DeRudder" userId="b8db0611-c7c8-4114-b23c-d54441a090d5" providerId="ADAL" clId="{4A79A2E0-8971-4CCD-985E-7ED54C91120C}" dt="2018-12-19T09:26:23.519" v="2845" actId="20577"/>
        <pc:sldMkLst>
          <pc:docMk/>
          <pc:sldMk cId="4140616196" sldId="258"/>
        </pc:sldMkLst>
        <pc:spChg chg="del">
          <ac:chgData name="Kevin DeRudder" userId="b8db0611-c7c8-4114-b23c-d54441a090d5" providerId="ADAL" clId="{4A79A2E0-8971-4CCD-985E-7ED54C91120C}" dt="2018-12-18T08:23:33.962" v="29"/>
          <ac:spMkLst>
            <pc:docMk/>
            <pc:sldMk cId="4140616196" sldId="258"/>
            <ac:spMk id="2" creationId="{80DF3BC9-5372-47D8-807F-204E428477F2}"/>
          </ac:spMkLst>
        </pc:spChg>
        <pc:spChg chg="del">
          <ac:chgData name="Kevin DeRudder" userId="b8db0611-c7c8-4114-b23c-d54441a090d5" providerId="ADAL" clId="{4A79A2E0-8971-4CCD-985E-7ED54C91120C}" dt="2018-12-18T08:23:33.962" v="29"/>
          <ac:spMkLst>
            <pc:docMk/>
            <pc:sldMk cId="4140616196" sldId="258"/>
            <ac:spMk id="3" creationId="{2251A5A2-C76C-410C-85D5-00069F14F221}"/>
          </ac:spMkLst>
        </pc:spChg>
        <pc:spChg chg="del">
          <ac:chgData name="Kevin DeRudder" userId="b8db0611-c7c8-4114-b23c-d54441a090d5" providerId="ADAL" clId="{4A79A2E0-8971-4CCD-985E-7ED54C91120C}" dt="2018-12-18T08:23:33.962" v="29"/>
          <ac:spMkLst>
            <pc:docMk/>
            <pc:sldMk cId="4140616196" sldId="258"/>
            <ac:spMk id="4" creationId="{EE33EB2E-862F-4F06-AC4F-378F8571E576}"/>
          </ac:spMkLst>
        </pc:spChg>
        <pc:spChg chg="add mod">
          <ac:chgData name="Kevin DeRudder" userId="b8db0611-c7c8-4114-b23c-d54441a090d5" providerId="ADAL" clId="{4A79A2E0-8971-4CCD-985E-7ED54C91120C}" dt="2018-12-18T08:23:36.236" v="35" actId="20577"/>
          <ac:spMkLst>
            <pc:docMk/>
            <pc:sldMk cId="4140616196" sldId="258"/>
            <ac:spMk id="5" creationId="{CDE3317A-BD99-4944-AEFF-489EF3F994A1}"/>
          </ac:spMkLst>
        </pc:spChg>
        <pc:spChg chg="add mod">
          <ac:chgData name="Kevin DeRudder" userId="b8db0611-c7c8-4114-b23c-d54441a090d5" providerId="ADAL" clId="{4A79A2E0-8971-4CCD-985E-7ED54C91120C}" dt="2018-12-19T09:26:23.519" v="2845" actId="20577"/>
          <ac:spMkLst>
            <pc:docMk/>
            <pc:sldMk cId="4140616196" sldId="258"/>
            <ac:spMk id="6" creationId="{75F82030-4BF6-41D1-BB1F-7BFB5473BFC9}"/>
          </ac:spMkLst>
        </pc:spChg>
      </pc:sldChg>
      <pc:sldChg chg="addSp delSp modSp add ord">
        <pc:chgData name="Kevin DeRudder" userId="b8db0611-c7c8-4114-b23c-d54441a090d5" providerId="ADAL" clId="{4A79A2E0-8971-4CCD-985E-7ED54C91120C}" dt="2018-12-19T08:46:30.960" v="1633" actId="20577"/>
        <pc:sldMkLst>
          <pc:docMk/>
          <pc:sldMk cId="2646036650" sldId="259"/>
        </pc:sldMkLst>
        <pc:spChg chg="del">
          <ac:chgData name="Kevin DeRudder" userId="b8db0611-c7c8-4114-b23c-d54441a090d5" providerId="ADAL" clId="{4A79A2E0-8971-4CCD-985E-7ED54C91120C}" dt="2018-12-18T08:27:02.756" v="208"/>
          <ac:spMkLst>
            <pc:docMk/>
            <pc:sldMk cId="2646036650" sldId="259"/>
            <ac:spMk id="2" creationId="{09C7BF5F-5108-45ED-8CD3-4A37F0333A4F}"/>
          </ac:spMkLst>
        </pc:spChg>
        <pc:spChg chg="del">
          <ac:chgData name="Kevin DeRudder" userId="b8db0611-c7c8-4114-b23c-d54441a090d5" providerId="ADAL" clId="{4A79A2E0-8971-4CCD-985E-7ED54C91120C}" dt="2018-12-18T08:27:02.756" v="208"/>
          <ac:spMkLst>
            <pc:docMk/>
            <pc:sldMk cId="2646036650" sldId="259"/>
            <ac:spMk id="3" creationId="{7A208E33-CEEF-4F62-9CCC-F6ABB75CF50B}"/>
          </ac:spMkLst>
        </pc:spChg>
        <pc:spChg chg="add del mod">
          <ac:chgData name="Kevin DeRudder" userId="b8db0611-c7c8-4114-b23c-d54441a090d5" providerId="ADAL" clId="{4A79A2E0-8971-4CCD-985E-7ED54C91120C}" dt="2018-12-18T08:28:55.405" v="242"/>
          <ac:spMkLst>
            <pc:docMk/>
            <pc:sldMk cId="2646036650" sldId="259"/>
            <ac:spMk id="4" creationId="{169A79C7-63B0-4D02-8387-475899372226}"/>
          </ac:spMkLst>
        </pc:spChg>
        <pc:spChg chg="add del mod">
          <ac:chgData name="Kevin DeRudder" userId="b8db0611-c7c8-4114-b23c-d54441a090d5" providerId="ADAL" clId="{4A79A2E0-8971-4CCD-985E-7ED54C91120C}" dt="2018-12-18T08:28:55.405" v="242"/>
          <ac:spMkLst>
            <pc:docMk/>
            <pc:sldMk cId="2646036650" sldId="259"/>
            <ac:spMk id="5" creationId="{4E8B453C-3AD2-4B86-A7CC-6EEF10194877}"/>
          </ac:spMkLst>
        </pc:spChg>
        <pc:spChg chg="add del mod">
          <ac:chgData name="Kevin DeRudder" userId="b8db0611-c7c8-4114-b23c-d54441a090d5" providerId="ADAL" clId="{4A79A2E0-8971-4CCD-985E-7ED54C91120C}" dt="2018-12-18T08:28:55.405" v="242"/>
          <ac:spMkLst>
            <pc:docMk/>
            <pc:sldMk cId="2646036650" sldId="259"/>
            <ac:spMk id="6" creationId="{37FDC798-8D36-4063-8ED9-FFA361CA5465}"/>
          </ac:spMkLst>
        </pc:spChg>
        <pc:spChg chg="add mod">
          <ac:chgData name="Kevin DeRudder" userId="b8db0611-c7c8-4114-b23c-d54441a090d5" providerId="ADAL" clId="{4A79A2E0-8971-4CCD-985E-7ED54C91120C}" dt="2018-12-19T08:46:30.960" v="1633" actId="20577"/>
          <ac:spMkLst>
            <pc:docMk/>
            <pc:sldMk cId="2646036650" sldId="259"/>
            <ac:spMk id="7" creationId="{DC40C740-7518-4305-B580-B1E9D6EEBCE2}"/>
          </ac:spMkLst>
        </pc:spChg>
      </pc:sldChg>
      <pc:sldChg chg="addSp modSp add">
        <pc:chgData name="Kevin DeRudder" userId="b8db0611-c7c8-4114-b23c-d54441a090d5" providerId="ADAL" clId="{4A79A2E0-8971-4CCD-985E-7ED54C91120C}" dt="2018-12-19T09:36:14.937" v="2850" actId="1076"/>
        <pc:sldMkLst>
          <pc:docMk/>
          <pc:sldMk cId="3198058183" sldId="270"/>
        </pc:sldMkLst>
        <pc:spChg chg="mod">
          <ac:chgData name="Kevin DeRudder" userId="b8db0611-c7c8-4114-b23c-d54441a090d5" providerId="ADAL" clId="{4A79A2E0-8971-4CCD-985E-7ED54C91120C}" dt="2018-12-18T10:45:12.386" v="774" actId="207"/>
          <ac:spMkLst>
            <pc:docMk/>
            <pc:sldMk cId="3198058183" sldId="270"/>
            <ac:spMk id="2" creationId="{8E5ED09A-2BD0-43CD-A55F-2074AB749DE6}"/>
          </ac:spMkLst>
        </pc:spChg>
        <pc:spChg chg="mod">
          <ac:chgData name="Kevin DeRudder" userId="b8db0611-c7c8-4114-b23c-d54441a090d5" providerId="ADAL" clId="{4A79A2E0-8971-4CCD-985E-7ED54C91120C}" dt="2018-12-18T10:45:42.146" v="783" actId="15"/>
          <ac:spMkLst>
            <pc:docMk/>
            <pc:sldMk cId="3198058183" sldId="270"/>
            <ac:spMk id="3" creationId="{724CFE56-AA76-47A5-A0B0-89BFAD53A5E1}"/>
          </ac:spMkLst>
        </pc:spChg>
        <pc:picChg chg="add">
          <ac:chgData name="Kevin DeRudder" userId="b8db0611-c7c8-4114-b23c-d54441a090d5" providerId="ADAL" clId="{4A79A2E0-8971-4CCD-985E-7ED54C91120C}" dt="2018-12-19T09:36:00.074" v="2848"/>
          <ac:picMkLst>
            <pc:docMk/>
            <pc:sldMk cId="3198058183" sldId="270"/>
            <ac:picMk id="4" creationId="{0F64E049-1E1C-412F-AD3B-4946EA5482DD}"/>
          </ac:picMkLst>
        </pc:picChg>
        <pc:picChg chg="add mod">
          <ac:chgData name="Kevin DeRudder" userId="b8db0611-c7c8-4114-b23c-d54441a090d5" providerId="ADAL" clId="{4A79A2E0-8971-4CCD-985E-7ED54C91120C}" dt="2018-12-19T09:36:14.937" v="2850" actId="1076"/>
          <ac:picMkLst>
            <pc:docMk/>
            <pc:sldMk cId="3198058183" sldId="270"/>
            <ac:picMk id="5" creationId="{3ED6BC43-03EB-4D20-928B-8887C9BF2781}"/>
          </ac:picMkLst>
        </pc:picChg>
      </pc:sldChg>
      <pc:sldChg chg="addSp delSp modSp add">
        <pc:chgData name="Kevin DeRudder" userId="b8db0611-c7c8-4114-b23c-d54441a090d5" providerId="ADAL" clId="{4A79A2E0-8971-4CCD-985E-7ED54C91120C}" dt="2018-12-19T09:40:14.436" v="2913"/>
        <pc:sldMkLst>
          <pc:docMk/>
          <pc:sldMk cId="689621427" sldId="272"/>
        </pc:sldMkLst>
        <pc:spChg chg="mod">
          <ac:chgData name="Kevin DeRudder" userId="b8db0611-c7c8-4114-b23c-d54441a090d5" providerId="ADAL" clId="{4A79A2E0-8971-4CCD-985E-7ED54C91120C}" dt="2018-12-19T09:40:02.472" v="2909" actId="1076"/>
          <ac:spMkLst>
            <pc:docMk/>
            <pc:sldMk cId="689621427" sldId="272"/>
            <ac:spMk id="2" creationId="{00000000-0000-0000-0000-000000000000}"/>
          </ac:spMkLst>
        </pc:spChg>
        <pc:spChg chg="add del mod">
          <ac:chgData name="Kevin DeRudder" userId="b8db0611-c7c8-4114-b23c-d54441a090d5" providerId="ADAL" clId="{4A79A2E0-8971-4CCD-985E-7ED54C91120C}" dt="2018-12-19T09:40:14.436" v="2913"/>
          <ac:spMkLst>
            <pc:docMk/>
            <pc:sldMk cId="689621427" sldId="272"/>
            <ac:spMk id="3" creationId="{00000000-0000-0000-0000-000000000000}"/>
          </ac:spMkLst>
        </pc:spChg>
        <pc:spChg chg="mod">
          <ac:chgData name="Kevin DeRudder" userId="b8db0611-c7c8-4114-b23c-d54441a090d5" providerId="ADAL" clId="{4A79A2E0-8971-4CCD-985E-7ED54C91120C}" dt="2018-12-18T10:49:53.282" v="862" actId="20577"/>
          <ac:spMkLst>
            <pc:docMk/>
            <pc:sldMk cId="689621427" sldId="272"/>
            <ac:spMk id="4" creationId="{00000000-0000-0000-0000-000000000000}"/>
          </ac:spMkLst>
        </pc:spChg>
      </pc:sldChg>
      <pc:sldChg chg="addSp delSp modSp add">
        <pc:chgData name="Kevin DeRudder" userId="b8db0611-c7c8-4114-b23c-d54441a090d5" providerId="ADAL" clId="{4A79A2E0-8971-4CCD-985E-7ED54C91120C}" dt="2018-12-19T09:45:47.702" v="3062" actId="20577"/>
        <pc:sldMkLst>
          <pc:docMk/>
          <pc:sldMk cId="2294112070" sldId="274"/>
        </pc:sldMkLst>
        <pc:spChg chg="add mod">
          <ac:chgData name="Kevin DeRudder" userId="b8db0611-c7c8-4114-b23c-d54441a090d5" providerId="ADAL" clId="{4A79A2E0-8971-4CCD-985E-7ED54C91120C}" dt="2018-12-18T10:50:29.098" v="883" actId="20577"/>
          <ac:spMkLst>
            <pc:docMk/>
            <pc:sldMk cId="2294112070" sldId="274"/>
            <ac:spMk id="2" creationId="{6B679C89-A98F-4D18-B5E0-5F8949E751DA}"/>
          </ac:spMkLst>
        </pc:spChg>
        <pc:spChg chg="add del mod">
          <ac:chgData name="Kevin DeRudder" userId="b8db0611-c7c8-4114-b23c-d54441a090d5" providerId="ADAL" clId="{4A79A2E0-8971-4CCD-985E-7ED54C91120C}" dt="2018-12-18T10:50:36.562" v="884"/>
          <ac:spMkLst>
            <pc:docMk/>
            <pc:sldMk cId="2294112070" sldId="274"/>
            <ac:spMk id="3" creationId="{4567461D-C4FA-4BE1-B50D-079E7F2A0C54}"/>
          </ac:spMkLst>
        </pc:spChg>
        <pc:spChg chg="add mod">
          <ac:chgData name="Kevin DeRudder" userId="b8db0611-c7c8-4114-b23c-d54441a090d5" providerId="ADAL" clId="{4A79A2E0-8971-4CCD-985E-7ED54C91120C}" dt="2018-12-19T09:45:47.702" v="3062" actId="20577"/>
          <ac:spMkLst>
            <pc:docMk/>
            <pc:sldMk cId="2294112070" sldId="274"/>
            <ac:spMk id="4" creationId="{57FFE955-A52A-42FE-97E4-8848214CC0C4}"/>
          </ac:spMkLst>
        </pc:spChg>
      </pc:sldChg>
      <pc:sldChg chg="delSp modSp add">
        <pc:chgData name="Kevin DeRudder" userId="b8db0611-c7c8-4114-b23c-d54441a090d5" providerId="ADAL" clId="{4A79A2E0-8971-4CCD-985E-7ED54C91120C}" dt="2018-12-19T09:35:20.941" v="2847" actId="1076"/>
        <pc:sldMkLst>
          <pc:docMk/>
          <pc:sldMk cId="727607804" sldId="285"/>
        </pc:sldMkLst>
        <pc:spChg chg="mod">
          <ac:chgData name="Kevin DeRudder" userId="b8db0611-c7c8-4114-b23c-d54441a090d5" providerId="ADAL" clId="{4A79A2E0-8971-4CCD-985E-7ED54C91120C}" dt="2018-12-19T09:35:20.941" v="2847" actId="1076"/>
          <ac:spMkLst>
            <pc:docMk/>
            <pc:sldMk cId="727607804" sldId="285"/>
            <ac:spMk id="2" creationId="{00000000-0000-0000-0000-000000000000}"/>
          </ac:spMkLst>
        </pc:spChg>
        <pc:spChg chg="del">
          <ac:chgData name="Kevin DeRudder" userId="b8db0611-c7c8-4114-b23c-d54441a090d5" providerId="ADAL" clId="{4A79A2E0-8971-4CCD-985E-7ED54C91120C}" dt="2018-12-19T09:35:15.926" v="2846" actId="478"/>
          <ac:spMkLst>
            <pc:docMk/>
            <pc:sldMk cId="727607804" sldId="285"/>
            <ac:spMk id="3" creationId="{00000000-0000-0000-0000-000000000000}"/>
          </ac:spMkLst>
        </pc:spChg>
      </pc:sldChg>
      <pc:sldChg chg="add del">
        <pc:chgData name="Kevin DeRudder" userId="b8db0611-c7c8-4114-b23c-d54441a090d5" providerId="ADAL" clId="{4A79A2E0-8971-4CCD-985E-7ED54C91120C}" dt="2018-12-19T09:26:14.091" v="2832" actId="2696"/>
        <pc:sldMkLst>
          <pc:docMk/>
          <pc:sldMk cId="3354455168" sldId="286"/>
        </pc:sldMkLst>
      </pc:sldChg>
      <pc:sldChg chg="addSp delSp modSp add ord modAnim">
        <pc:chgData name="Kevin DeRudder" userId="b8db0611-c7c8-4114-b23c-d54441a090d5" providerId="ADAL" clId="{4A79A2E0-8971-4CCD-985E-7ED54C91120C}" dt="2018-12-19T08:56:39.853" v="2030"/>
        <pc:sldMkLst>
          <pc:docMk/>
          <pc:sldMk cId="716320020" sldId="288"/>
        </pc:sldMkLst>
        <pc:spChg chg="mod">
          <ac:chgData name="Kevin DeRudder" userId="b8db0611-c7c8-4114-b23c-d54441a090d5" providerId="ADAL" clId="{4A79A2E0-8971-4CCD-985E-7ED54C91120C}" dt="2018-12-19T08:52:25.677" v="1680" actId="20577"/>
          <ac:spMkLst>
            <pc:docMk/>
            <pc:sldMk cId="716320020" sldId="288"/>
            <ac:spMk id="2" creationId="{DA2AAA80-378F-4292-9038-B3C5529B8FEE}"/>
          </ac:spMkLst>
        </pc:spChg>
        <pc:spChg chg="mod">
          <ac:chgData name="Kevin DeRudder" userId="b8db0611-c7c8-4114-b23c-d54441a090d5" providerId="ADAL" clId="{4A79A2E0-8971-4CCD-985E-7ED54C91120C}" dt="2018-12-19T08:55:24.036" v="2021" actId="20577"/>
          <ac:spMkLst>
            <pc:docMk/>
            <pc:sldMk cId="716320020" sldId="288"/>
            <ac:spMk id="3" creationId="{3E3885CB-B667-47DB-8C42-39DAA95561B0}"/>
          </ac:spMkLst>
        </pc:spChg>
        <pc:spChg chg="add mod">
          <ac:chgData name="Kevin DeRudder" userId="b8db0611-c7c8-4114-b23c-d54441a090d5" providerId="ADAL" clId="{4A79A2E0-8971-4CCD-985E-7ED54C91120C}" dt="2018-12-19T08:56:03.219" v="2025" actId="207"/>
          <ac:spMkLst>
            <pc:docMk/>
            <pc:sldMk cId="716320020" sldId="288"/>
            <ac:spMk id="6" creationId="{5817F8AA-1E17-4F7B-92A0-5E8B31598B41}"/>
          </ac:spMkLst>
        </pc:spChg>
        <pc:picChg chg="add del mod">
          <ac:chgData name="Kevin DeRudder" userId="b8db0611-c7c8-4114-b23c-d54441a090d5" providerId="ADAL" clId="{4A79A2E0-8971-4CCD-985E-7ED54C91120C}" dt="2018-12-19T08:54:48.656" v="1917" actId="478"/>
          <ac:picMkLst>
            <pc:docMk/>
            <pc:sldMk cId="716320020" sldId="288"/>
            <ac:picMk id="4" creationId="{B10730F6-2647-474A-9E6C-6494B49A5385}"/>
          </ac:picMkLst>
        </pc:picChg>
        <pc:picChg chg="add mod">
          <ac:chgData name="Kevin DeRudder" userId="b8db0611-c7c8-4114-b23c-d54441a090d5" providerId="ADAL" clId="{4A79A2E0-8971-4CCD-985E-7ED54C91120C}" dt="2018-12-19T08:54:59.131" v="1919" actId="1076"/>
          <ac:picMkLst>
            <pc:docMk/>
            <pc:sldMk cId="716320020" sldId="288"/>
            <ac:picMk id="5" creationId="{424EEE85-E4F7-41B1-9A1D-D904A2FB3048}"/>
          </ac:picMkLst>
        </pc:picChg>
      </pc:sldChg>
      <pc:sldChg chg="addSp delSp modSp add">
        <pc:chgData name="Kevin DeRudder" userId="b8db0611-c7c8-4114-b23c-d54441a090d5" providerId="ADAL" clId="{4A79A2E0-8971-4CCD-985E-7ED54C91120C}" dt="2018-12-19T09:02:26.298" v="2280" actId="404"/>
        <pc:sldMkLst>
          <pc:docMk/>
          <pc:sldMk cId="2731327951" sldId="289"/>
        </pc:sldMkLst>
        <pc:spChg chg="del">
          <ac:chgData name="Kevin DeRudder" userId="b8db0611-c7c8-4114-b23c-d54441a090d5" providerId="ADAL" clId="{4A79A2E0-8971-4CCD-985E-7ED54C91120C}" dt="2018-12-19T08:57:00.978" v="2032"/>
          <ac:spMkLst>
            <pc:docMk/>
            <pc:sldMk cId="2731327951" sldId="289"/>
            <ac:spMk id="2" creationId="{29A34009-06B4-4D7C-AB77-364F16EF293E}"/>
          </ac:spMkLst>
        </pc:spChg>
        <pc:spChg chg="del">
          <ac:chgData name="Kevin DeRudder" userId="b8db0611-c7c8-4114-b23c-d54441a090d5" providerId="ADAL" clId="{4A79A2E0-8971-4CCD-985E-7ED54C91120C}" dt="2018-12-19T08:57:00.978" v="2032"/>
          <ac:spMkLst>
            <pc:docMk/>
            <pc:sldMk cId="2731327951" sldId="289"/>
            <ac:spMk id="3" creationId="{4645D20C-477C-4621-A2C1-03301D098211}"/>
          </ac:spMkLst>
        </pc:spChg>
        <pc:spChg chg="del">
          <ac:chgData name="Kevin DeRudder" userId="b8db0611-c7c8-4114-b23c-d54441a090d5" providerId="ADAL" clId="{4A79A2E0-8971-4CCD-985E-7ED54C91120C}" dt="2018-12-19T08:57:00.978" v="2032"/>
          <ac:spMkLst>
            <pc:docMk/>
            <pc:sldMk cId="2731327951" sldId="289"/>
            <ac:spMk id="4" creationId="{CF0F34C0-76FF-4DC7-AA9A-708D09291179}"/>
          </ac:spMkLst>
        </pc:spChg>
        <pc:spChg chg="add del mod">
          <ac:chgData name="Kevin DeRudder" userId="b8db0611-c7c8-4114-b23c-d54441a090d5" providerId="ADAL" clId="{4A79A2E0-8971-4CCD-985E-7ED54C91120C}" dt="2018-12-19T08:57:23.601" v="2033"/>
          <ac:spMkLst>
            <pc:docMk/>
            <pc:sldMk cId="2731327951" sldId="289"/>
            <ac:spMk id="5" creationId="{BF2C84C6-511F-4CE8-BF70-A98C3E42C186}"/>
          </ac:spMkLst>
        </pc:spChg>
        <pc:spChg chg="add del mod">
          <ac:chgData name="Kevin DeRudder" userId="b8db0611-c7c8-4114-b23c-d54441a090d5" providerId="ADAL" clId="{4A79A2E0-8971-4CCD-985E-7ED54C91120C}" dt="2018-12-19T08:57:23.601" v="2033"/>
          <ac:spMkLst>
            <pc:docMk/>
            <pc:sldMk cId="2731327951" sldId="289"/>
            <ac:spMk id="6" creationId="{E100C6A4-1A4E-477B-800E-846AEBD8342A}"/>
          </ac:spMkLst>
        </pc:spChg>
        <pc:spChg chg="add mod">
          <ac:chgData name="Kevin DeRudder" userId="b8db0611-c7c8-4114-b23c-d54441a090d5" providerId="ADAL" clId="{4A79A2E0-8971-4CCD-985E-7ED54C91120C}" dt="2018-12-19T08:57:37.572" v="2088" actId="20577"/>
          <ac:spMkLst>
            <pc:docMk/>
            <pc:sldMk cId="2731327951" sldId="289"/>
            <ac:spMk id="7" creationId="{05FB4719-2132-4266-AE06-CFDA06B07670}"/>
          </ac:spMkLst>
        </pc:spChg>
        <pc:spChg chg="add mod">
          <ac:chgData name="Kevin DeRudder" userId="b8db0611-c7c8-4114-b23c-d54441a090d5" providerId="ADAL" clId="{4A79A2E0-8971-4CCD-985E-7ED54C91120C}" dt="2018-12-19T09:02:26.298" v="2280" actId="404"/>
          <ac:spMkLst>
            <pc:docMk/>
            <pc:sldMk cId="2731327951" sldId="289"/>
            <ac:spMk id="8" creationId="{95604326-8EB3-4D3F-8DEA-25DA1AA09FB8}"/>
          </ac:spMkLst>
        </pc:spChg>
      </pc:sldChg>
      <pc:sldChg chg="addSp delSp modSp add">
        <pc:chgData name="Kevin DeRudder" userId="b8db0611-c7c8-4114-b23c-d54441a090d5" providerId="ADAL" clId="{4A79A2E0-8971-4CCD-985E-7ED54C91120C}" dt="2018-12-19T09:01:13.353" v="2260" actId="1076"/>
        <pc:sldMkLst>
          <pc:docMk/>
          <pc:sldMk cId="1782590901" sldId="290"/>
        </pc:sldMkLst>
        <pc:spChg chg="del">
          <ac:chgData name="Kevin DeRudder" userId="b8db0611-c7c8-4114-b23c-d54441a090d5" providerId="ADAL" clId="{4A79A2E0-8971-4CCD-985E-7ED54C91120C}" dt="2018-12-19T08:57:50.664" v="2090" actId="478"/>
          <ac:spMkLst>
            <pc:docMk/>
            <pc:sldMk cId="1782590901" sldId="290"/>
            <ac:spMk id="2" creationId="{BCB57C8C-2E6C-4FC3-8B3C-94E23A3C3DB8}"/>
          </ac:spMkLst>
        </pc:spChg>
        <pc:spChg chg="mod">
          <ac:chgData name="Kevin DeRudder" userId="b8db0611-c7c8-4114-b23c-d54441a090d5" providerId="ADAL" clId="{4A79A2E0-8971-4CCD-985E-7ED54C91120C}" dt="2018-12-19T08:59:10.830" v="2233" actId="20577"/>
          <ac:spMkLst>
            <pc:docMk/>
            <pc:sldMk cId="1782590901" sldId="290"/>
            <ac:spMk id="3" creationId="{D6F93BE6-6DBB-4804-8CC0-0716BBF0C14A}"/>
          </ac:spMkLst>
        </pc:spChg>
        <pc:picChg chg="add mod">
          <ac:chgData name="Kevin DeRudder" userId="b8db0611-c7c8-4114-b23c-d54441a090d5" providerId="ADAL" clId="{4A79A2E0-8971-4CCD-985E-7ED54C91120C}" dt="2018-12-19T09:00:12.810" v="2250" actId="1076"/>
          <ac:picMkLst>
            <pc:docMk/>
            <pc:sldMk cId="1782590901" sldId="290"/>
            <ac:picMk id="4" creationId="{69E207BC-690F-44D0-91C9-A65636F24420}"/>
          </ac:picMkLst>
        </pc:picChg>
        <pc:picChg chg="add mod">
          <ac:chgData name="Kevin DeRudder" userId="b8db0611-c7c8-4114-b23c-d54441a090d5" providerId="ADAL" clId="{4A79A2E0-8971-4CCD-985E-7ED54C91120C}" dt="2018-12-19T09:00:06.262" v="2249" actId="1076"/>
          <ac:picMkLst>
            <pc:docMk/>
            <pc:sldMk cId="1782590901" sldId="290"/>
            <ac:picMk id="1026" creationId="{5B184808-15D8-4F4B-B65D-B7A721CAA03E}"/>
          </ac:picMkLst>
        </pc:picChg>
        <pc:picChg chg="add mod">
          <ac:chgData name="Kevin DeRudder" userId="b8db0611-c7c8-4114-b23c-d54441a090d5" providerId="ADAL" clId="{4A79A2E0-8971-4CCD-985E-7ED54C91120C}" dt="2018-12-19T09:01:11.384" v="2259" actId="1076"/>
          <ac:picMkLst>
            <pc:docMk/>
            <pc:sldMk cId="1782590901" sldId="290"/>
            <ac:picMk id="1028" creationId="{53438137-B67A-43E3-A0B4-8AF2F684CC5B}"/>
          </ac:picMkLst>
        </pc:picChg>
        <pc:cxnChg chg="add mod">
          <ac:chgData name="Kevin DeRudder" userId="b8db0611-c7c8-4114-b23c-d54441a090d5" providerId="ADAL" clId="{4A79A2E0-8971-4CCD-985E-7ED54C91120C}" dt="2018-12-19T09:01:13.353" v="2260" actId="1076"/>
          <ac:cxnSpMkLst>
            <pc:docMk/>
            <pc:sldMk cId="1782590901" sldId="290"/>
            <ac:cxnSpMk id="6" creationId="{BA6D1AF0-B919-445D-AA40-B872EA6482BE}"/>
          </ac:cxnSpMkLst>
        </pc:cxnChg>
      </pc:sldChg>
      <pc:sldChg chg="addSp delSp modSp add">
        <pc:chgData name="Kevin DeRudder" userId="b8db0611-c7c8-4114-b23c-d54441a090d5" providerId="ADAL" clId="{4A79A2E0-8971-4CCD-985E-7ED54C91120C}" dt="2018-12-19T09:10:04.878" v="2480" actId="14100"/>
        <pc:sldMkLst>
          <pc:docMk/>
          <pc:sldMk cId="3037155439" sldId="291"/>
        </pc:sldMkLst>
        <pc:spChg chg="mod">
          <ac:chgData name="Kevin DeRudder" userId="b8db0611-c7c8-4114-b23c-d54441a090d5" providerId="ADAL" clId="{4A79A2E0-8971-4CCD-985E-7ED54C91120C}" dt="2018-12-19T09:06:18.880" v="2375" actId="20577"/>
          <ac:spMkLst>
            <pc:docMk/>
            <pc:sldMk cId="3037155439" sldId="291"/>
            <ac:spMk id="2" creationId="{4822A68E-ECDA-483B-9683-3C21550363B2}"/>
          </ac:spMkLst>
        </pc:spChg>
        <pc:spChg chg="del">
          <ac:chgData name="Kevin DeRudder" userId="b8db0611-c7c8-4114-b23c-d54441a090d5" providerId="ADAL" clId="{4A79A2E0-8971-4CCD-985E-7ED54C91120C}" dt="2018-12-19T09:04:57.348" v="2282" actId="478"/>
          <ac:spMkLst>
            <pc:docMk/>
            <pc:sldMk cId="3037155439" sldId="291"/>
            <ac:spMk id="3" creationId="{E995C1E2-C29F-4F0D-87B4-A000F0E62572}"/>
          </ac:spMkLst>
        </pc:spChg>
        <pc:spChg chg="add mod">
          <ac:chgData name="Kevin DeRudder" userId="b8db0611-c7c8-4114-b23c-d54441a090d5" providerId="ADAL" clId="{4A79A2E0-8971-4CCD-985E-7ED54C91120C}" dt="2018-12-19T09:07:25.480" v="2468" actId="1076"/>
          <ac:spMkLst>
            <pc:docMk/>
            <pc:sldMk cId="3037155439" sldId="291"/>
            <ac:spMk id="4" creationId="{B24C16D8-1EA2-4EE6-ADFF-E16B8ADC747F}"/>
          </ac:spMkLst>
        </pc:spChg>
        <pc:spChg chg="add del mod">
          <ac:chgData name="Kevin DeRudder" userId="b8db0611-c7c8-4114-b23c-d54441a090d5" providerId="ADAL" clId="{4A79A2E0-8971-4CCD-985E-7ED54C91120C}" dt="2018-12-19T09:05:48.398" v="2326" actId="478"/>
          <ac:spMkLst>
            <pc:docMk/>
            <pc:sldMk cId="3037155439" sldId="291"/>
            <ac:spMk id="5" creationId="{D14C9BD0-6DB6-4441-97F4-6E287FB24961}"/>
          </ac:spMkLst>
        </pc:spChg>
        <pc:spChg chg="add mod">
          <ac:chgData name="Kevin DeRudder" userId="b8db0611-c7c8-4114-b23c-d54441a090d5" providerId="ADAL" clId="{4A79A2E0-8971-4CCD-985E-7ED54C91120C}" dt="2018-12-19T09:07:11.921" v="2463" actId="20577"/>
          <ac:spMkLst>
            <pc:docMk/>
            <pc:sldMk cId="3037155439" sldId="291"/>
            <ac:spMk id="6" creationId="{95955F5B-48B2-4942-842C-F945370E381F}"/>
          </ac:spMkLst>
        </pc:spChg>
        <pc:spChg chg="add mod">
          <ac:chgData name="Kevin DeRudder" userId="b8db0611-c7c8-4114-b23c-d54441a090d5" providerId="ADAL" clId="{4A79A2E0-8971-4CCD-985E-7ED54C91120C}" dt="2018-12-19T09:10:04.878" v="2480" actId="14100"/>
          <ac:spMkLst>
            <pc:docMk/>
            <pc:sldMk cId="3037155439" sldId="291"/>
            <ac:spMk id="7" creationId="{7306B009-E2C3-4BEE-8630-AA4EE0653FFA}"/>
          </ac:spMkLst>
        </pc:spChg>
        <pc:picChg chg="add mod">
          <ac:chgData name="Kevin DeRudder" userId="b8db0611-c7c8-4114-b23c-d54441a090d5" providerId="ADAL" clId="{4A79A2E0-8971-4CCD-985E-7ED54C91120C}" dt="2018-12-19T09:09:56.900" v="2479" actId="14100"/>
          <ac:picMkLst>
            <pc:docMk/>
            <pc:sldMk cId="3037155439" sldId="291"/>
            <ac:picMk id="8" creationId="{4D81BA28-29F3-472D-A225-2D014B2A57B9}"/>
          </ac:picMkLst>
        </pc:picChg>
      </pc:sldChg>
      <pc:sldChg chg="addSp modSp add">
        <pc:chgData name="Kevin DeRudder" userId="b8db0611-c7c8-4114-b23c-d54441a090d5" providerId="ADAL" clId="{4A79A2E0-8971-4CCD-985E-7ED54C91120C}" dt="2018-12-19T09:11:49.441" v="2512" actId="404"/>
        <pc:sldMkLst>
          <pc:docMk/>
          <pc:sldMk cId="3520539382" sldId="292"/>
        </pc:sldMkLst>
        <pc:spChg chg="mod">
          <ac:chgData name="Kevin DeRudder" userId="b8db0611-c7c8-4114-b23c-d54441a090d5" providerId="ADAL" clId="{4A79A2E0-8971-4CCD-985E-7ED54C91120C}" dt="2018-12-19T09:11:10.504" v="2503" actId="20577"/>
          <ac:spMkLst>
            <pc:docMk/>
            <pc:sldMk cId="3520539382" sldId="292"/>
            <ac:spMk id="2" creationId="{57FD1E55-4C71-4268-9570-CEE3660CBF67}"/>
          </ac:spMkLst>
        </pc:spChg>
        <pc:spChg chg="mod">
          <ac:chgData name="Kevin DeRudder" userId="b8db0611-c7c8-4114-b23c-d54441a090d5" providerId="ADAL" clId="{4A79A2E0-8971-4CCD-985E-7ED54C91120C}" dt="2018-12-19T09:11:49.441" v="2512" actId="404"/>
          <ac:spMkLst>
            <pc:docMk/>
            <pc:sldMk cId="3520539382" sldId="292"/>
            <ac:spMk id="3" creationId="{269F10F0-807C-42E2-ACDE-66125079F54C}"/>
          </ac:spMkLst>
        </pc:spChg>
        <pc:picChg chg="add mod">
          <ac:chgData name="Kevin DeRudder" userId="b8db0611-c7c8-4114-b23c-d54441a090d5" providerId="ADAL" clId="{4A79A2E0-8971-4CCD-985E-7ED54C91120C}" dt="2018-12-19T09:11:26.055" v="2506" actId="1076"/>
          <ac:picMkLst>
            <pc:docMk/>
            <pc:sldMk cId="3520539382" sldId="292"/>
            <ac:picMk id="4" creationId="{AB26E819-70E2-4A2A-A5E8-2F96E255EC5C}"/>
          </ac:picMkLst>
        </pc:picChg>
      </pc:sldChg>
      <pc:sldChg chg="addSp delSp modSp add">
        <pc:chgData name="Kevin DeRudder" userId="b8db0611-c7c8-4114-b23c-d54441a090d5" providerId="ADAL" clId="{4A79A2E0-8971-4CCD-985E-7ED54C91120C}" dt="2018-12-19T09:14:23.269" v="2614" actId="1076"/>
        <pc:sldMkLst>
          <pc:docMk/>
          <pc:sldMk cId="2447208512" sldId="293"/>
        </pc:sldMkLst>
        <pc:spChg chg="del">
          <ac:chgData name="Kevin DeRudder" userId="b8db0611-c7c8-4114-b23c-d54441a090d5" providerId="ADAL" clId="{4A79A2E0-8971-4CCD-985E-7ED54C91120C}" dt="2018-12-19T09:13:06.151" v="2514" actId="478"/>
          <ac:spMkLst>
            <pc:docMk/>
            <pc:sldMk cId="2447208512" sldId="293"/>
            <ac:spMk id="2" creationId="{C602BF19-A525-471F-81B6-066F231238F3}"/>
          </ac:spMkLst>
        </pc:spChg>
        <pc:spChg chg="del">
          <ac:chgData name="Kevin DeRudder" userId="b8db0611-c7c8-4114-b23c-d54441a090d5" providerId="ADAL" clId="{4A79A2E0-8971-4CCD-985E-7ED54C91120C}" dt="2018-12-19T09:13:08.219" v="2515" actId="478"/>
          <ac:spMkLst>
            <pc:docMk/>
            <pc:sldMk cId="2447208512" sldId="293"/>
            <ac:spMk id="3" creationId="{05595857-98EF-40E2-B2AE-3C5668247832}"/>
          </ac:spMkLst>
        </pc:spChg>
        <pc:spChg chg="add mod">
          <ac:chgData name="Kevin DeRudder" userId="b8db0611-c7c8-4114-b23c-d54441a090d5" providerId="ADAL" clId="{4A79A2E0-8971-4CCD-985E-7ED54C91120C}" dt="2018-12-19T09:14:23.269" v="2614" actId="1076"/>
          <ac:spMkLst>
            <pc:docMk/>
            <pc:sldMk cId="2447208512" sldId="293"/>
            <ac:spMk id="4" creationId="{9B79EB9B-FEE7-4D99-96F8-C7F2A732D295}"/>
          </ac:spMkLst>
        </pc:spChg>
        <pc:spChg chg="add mod">
          <ac:chgData name="Kevin DeRudder" userId="b8db0611-c7c8-4114-b23c-d54441a090d5" providerId="ADAL" clId="{4A79A2E0-8971-4CCD-985E-7ED54C91120C}" dt="2018-12-19T09:14:23.269" v="2614" actId="1076"/>
          <ac:spMkLst>
            <pc:docMk/>
            <pc:sldMk cId="2447208512" sldId="293"/>
            <ac:spMk id="5" creationId="{2E553CC1-9EFC-4847-B756-B5942BC62C85}"/>
          </ac:spMkLst>
        </pc:spChg>
        <pc:spChg chg="add mod">
          <ac:chgData name="Kevin DeRudder" userId="b8db0611-c7c8-4114-b23c-d54441a090d5" providerId="ADAL" clId="{4A79A2E0-8971-4CCD-985E-7ED54C91120C}" dt="2018-12-19T09:14:23.269" v="2614" actId="1076"/>
          <ac:spMkLst>
            <pc:docMk/>
            <pc:sldMk cId="2447208512" sldId="293"/>
            <ac:spMk id="6" creationId="{A1EE3D96-CE93-48AF-8FFC-DF9138A8834B}"/>
          </ac:spMkLst>
        </pc:spChg>
      </pc:sldChg>
      <pc:sldChg chg="modSp add">
        <pc:chgData name="Kevin DeRudder" userId="b8db0611-c7c8-4114-b23c-d54441a090d5" providerId="ADAL" clId="{4A79A2E0-8971-4CCD-985E-7ED54C91120C}" dt="2018-12-19T09:15:36.916" v="2639" actId="20577"/>
        <pc:sldMkLst>
          <pc:docMk/>
          <pc:sldMk cId="2408862421" sldId="294"/>
        </pc:sldMkLst>
        <pc:spChg chg="mod">
          <ac:chgData name="Kevin DeRudder" userId="b8db0611-c7c8-4114-b23c-d54441a090d5" providerId="ADAL" clId="{4A79A2E0-8971-4CCD-985E-7ED54C91120C}" dt="2018-12-19T09:15:36.916" v="2639" actId="20577"/>
          <ac:spMkLst>
            <pc:docMk/>
            <pc:sldMk cId="2408862421" sldId="294"/>
            <ac:spMk id="3" creationId="{00000000-0000-0000-0000-000000000000}"/>
          </ac:spMkLst>
        </pc:spChg>
      </pc:sldChg>
      <pc:sldChg chg="add">
        <pc:chgData name="Kevin DeRudder" userId="b8db0611-c7c8-4114-b23c-d54441a090d5" providerId="ADAL" clId="{4A79A2E0-8971-4CCD-985E-7ED54C91120C}" dt="2018-12-19T09:15:30.806" v="2631"/>
        <pc:sldMkLst>
          <pc:docMk/>
          <pc:sldMk cId="2930245825" sldId="295"/>
        </pc:sldMkLst>
      </pc:sldChg>
      <pc:sldChg chg="addSp delSp modSp add">
        <pc:chgData name="Kevin DeRudder" userId="b8db0611-c7c8-4114-b23c-d54441a090d5" providerId="ADAL" clId="{4A79A2E0-8971-4CCD-985E-7ED54C91120C}" dt="2018-12-19T09:17:44.408" v="2690" actId="478"/>
        <pc:sldMkLst>
          <pc:docMk/>
          <pc:sldMk cId="3872131352" sldId="296"/>
        </pc:sldMkLst>
        <pc:spChg chg="del">
          <ac:chgData name="Kevin DeRudder" userId="b8db0611-c7c8-4114-b23c-d54441a090d5" providerId="ADAL" clId="{4A79A2E0-8971-4CCD-985E-7ED54C91120C}" dt="2018-12-19T09:16:29.554" v="2652"/>
          <ac:spMkLst>
            <pc:docMk/>
            <pc:sldMk cId="3872131352" sldId="296"/>
            <ac:spMk id="2" creationId="{094731E4-6A65-4FEC-8EB3-D554B2F03529}"/>
          </ac:spMkLst>
        </pc:spChg>
        <pc:spChg chg="del">
          <ac:chgData name="Kevin DeRudder" userId="b8db0611-c7c8-4114-b23c-d54441a090d5" providerId="ADAL" clId="{4A79A2E0-8971-4CCD-985E-7ED54C91120C}" dt="2018-12-19T09:16:29.554" v="2652"/>
          <ac:spMkLst>
            <pc:docMk/>
            <pc:sldMk cId="3872131352" sldId="296"/>
            <ac:spMk id="3" creationId="{B5F0C7C0-7CDD-4709-BAA5-73089E569978}"/>
          </ac:spMkLst>
        </pc:spChg>
        <pc:spChg chg="del">
          <ac:chgData name="Kevin DeRudder" userId="b8db0611-c7c8-4114-b23c-d54441a090d5" providerId="ADAL" clId="{4A79A2E0-8971-4CCD-985E-7ED54C91120C}" dt="2018-12-19T09:16:29.554" v="2652"/>
          <ac:spMkLst>
            <pc:docMk/>
            <pc:sldMk cId="3872131352" sldId="296"/>
            <ac:spMk id="4" creationId="{F8A28A84-D6D5-4D4B-8F84-EF28C09207B3}"/>
          </ac:spMkLst>
        </pc:spChg>
        <pc:spChg chg="add del mod">
          <ac:chgData name="Kevin DeRudder" userId="b8db0611-c7c8-4114-b23c-d54441a090d5" providerId="ADAL" clId="{4A79A2E0-8971-4CCD-985E-7ED54C91120C}" dt="2018-12-19T09:16:33.353" v="2653"/>
          <ac:spMkLst>
            <pc:docMk/>
            <pc:sldMk cId="3872131352" sldId="296"/>
            <ac:spMk id="5" creationId="{B4CD3B4C-C4A0-478A-B8A5-730189B56CAC}"/>
          </ac:spMkLst>
        </pc:spChg>
        <pc:spChg chg="add del mod">
          <ac:chgData name="Kevin DeRudder" userId="b8db0611-c7c8-4114-b23c-d54441a090d5" providerId="ADAL" clId="{4A79A2E0-8971-4CCD-985E-7ED54C91120C}" dt="2018-12-19T09:16:33.353" v="2653"/>
          <ac:spMkLst>
            <pc:docMk/>
            <pc:sldMk cId="3872131352" sldId="296"/>
            <ac:spMk id="6" creationId="{EB8B7BFE-45C0-4B8F-8241-3003C445593E}"/>
          </ac:spMkLst>
        </pc:spChg>
        <pc:spChg chg="add mod">
          <ac:chgData name="Kevin DeRudder" userId="b8db0611-c7c8-4114-b23c-d54441a090d5" providerId="ADAL" clId="{4A79A2E0-8971-4CCD-985E-7ED54C91120C}" dt="2018-12-19T09:16:36.980" v="2664" actId="20577"/>
          <ac:spMkLst>
            <pc:docMk/>
            <pc:sldMk cId="3872131352" sldId="296"/>
            <ac:spMk id="7" creationId="{96736683-9A50-4D78-AA04-4268E3A1B33C}"/>
          </ac:spMkLst>
        </pc:spChg>
        <pc:spChg chg="add mod">
          <ac:chgData name="Kevin DeRudder" userId="b8db0611-c7c8-4114-b23c-d54441a090d5" providerId="ADAL" clId="{4A79A2E0-8971-4CCD-985E-7ED54C91120C}" dt="2018-12-19T09:17:11.491" v="2683" actId="20577"/>
          <ac:spMkLst>
            <pc:docMk/>
            <pc:sldMk cId="3872131352" sldId="296"/>
            <ac:spMk id="8" creationId="{FBBF1608-D8F8-4E38-A9EA-0EE00F5DDC70}"/>
          </ac:spMkLst>
        </pc:spChg>
        <pc:spChg chg="add del">
          <ac:chgData name="Kevin DeRudder" userId="b8db0611-c7c8-4114-b23c-d54441a090d5" providerId="ADAL" clId="{4A79A2E0-8971-4CCD-985E-7ED54C91120C}" dt="2018-12-19T09:17:29.155" v="2685"/>
          <ac:spMkLst>
            <pc:docMk/>
            <pc:sldMk cId="3872131352" sldId="296"/>
            <ac:spMk id="9" creationId="{F715F557-29D2-4CDF-8429-A8AFFF0D9DB1}"/>
          </ac:spMkLst>
        </pc:spChg>
        <pc:spChg chg="add del">
          <ac:chgData name="Kevin DeRudder" userId="b8db0611-c7c8-4114-b23c-d54441a090d5" providerId="ADAL" clId="{4A79A2E0-8971-4CCD-985E-7ED54C91120C}" dt="2018-12-19T09:17:29.155" v="2685"/>
          <ac:spMkLst>
            <pc:docMk/>
            <pc:sldMk cId="3872131352" sldId="296"/>
            <ac:spMk id="10" creationId="{0F5427BB-6B04-4BD2-A035-2219EE469A9B}"/>
          </ac:spMkLst>
        </pc:spChg>
        <pc:spChg chg="add del mod">
          <ac:chgData name="Kevin DeRudder" userId="b8db0611-c7c8-4114-b23c-d54441a090d5" providerId="ADAL" clId="{4A79A2E0-8971-4CCD-985E-7ED54C91120C}" dt="2018-12-19T09:17:44.408" v="2690" actId="478"/>
          <ac:spMkLst>
            <pc:docMk/>
            <pc:sldMk cId="3872131352" sldId="296"/>
            <ac:spMk id="11" creationId="{1FAC2F49-8C24-402F-8018-26FD8FAAC935}"/>
          </ac:spMkLst>
        </pc:spChg>
        <pc:spChg chg="add del mod">
          <ac:chgData name="Kevin DeRudder" userId="b8db0611-c7c8-4114-b23c-d54441a090d5" providerId="ADAL" clId="{4A79A2E0-8971-4CCD-985E-7ED54C91120C}" dt="2018-12-19T09:17:43.549" v="2689" actId="478"/>
          <ac:spMkLst>
            <pc:docMk/>
            <pc:sldMk cId="3872131352" sldId="296"/>
            <ac:spMk id="12" creationId="{0CD70B39-B22E-4DC8-8BA0-71AE520FAB2C}"/>
          </ac:spMkLst>
        </pc:spChg>
      </pc:sldChg>
      <pc:sldChg chg="add">
        <pc:chgData name="Kevin DeRudder" userId="b8db0611-c7c8-4114-b23c-d54441a090d5" providerId="ADAL" clId="{4A79A2E0-8971-4CCD-985E-7ED54C91120C}" dt="2018-12-19T09:17:40.815" v="2688"/>
        <pc:sldMkLst>
          <pc:docMk/>
          <pc:sldMk cId="1480489740" sldId="297"/>
        </pc:sldMkLst>
      </pc:sldChg>
      <pc:sldChg chg="addSp modSp add">
        <pc:chgData name="Kevin DeRudder" userId="b8db0611-c7c8-4114-b23c-d54441a090d5" providerId="ADAL" clId="{4A79A2E0-8971-4CCD-985E-7ED54C91120C}" dt="2018-12-19T09:21:57.128" v="2764" actId="1076"/>
        <pc:sldMkLst>
          <pc:docMk/>
          <pc:sldMk cId="2056789240" sldId="298"/>
        </pc:sldMkLst>
        <pc:spChg chg="mod">
          <ac:chgData name="Kevin DeRudder" userId="b8db0611-c7c8-4114-b23c-d54441a090d5" providerId="ADAL" clId="{4A79A2E0-8971-4CCD-985E-7ED54C91120C}" dt="2018-12-19T09:18:53.486" v="2702" actId="20577"/>
          <ac:spMkLst>
            <pc:docMk/>
            <pc:sldMk cId="2056789240" sldId="298"/>
            <ac:spMk id="2" creationId="{128BCD6A-E184-4623-BC91-5555FEE094E7}"/>
          </ac:spMkLst>
        </pc:spChg>
        <pc:spChg chg="mod">
          <ac:chgData name="Kevin DeRudder" userId="b8db0611-c7c8-4114-b23c-d54441a090d5" providerId="ADAL" clId="{4A79A2E0-8971-4CCD-985E-7ED54C91120C}" dt="2018-12-19T09:19:37.692" v="2731" actId="20577"/>
          <ac:spMkLst>
            <pc:docMk/>
            <pc:sldMk cId="2056789240" sldId="298"/>
            <ac:spMk id="3" creationId="{6DC56F61-14C7-4FC6-AC45-C1D6BE24754C}"/>
          </ac:spMkLst>
        </pc:spChg>
        <pc:spChg chg="add mod">
          <ac:chgData name="Kevin DeRudder" userId="b8db0611-c7c8-4114-b23c-d54441a090d5" providerId="ADAL" clId="{4A79A2E0-8971-4CCD-985E-7ED54C91120C}" dt="2018-12-19T09:20:16.751" v="2736" actId="14100"/>
          <ac:spMkLst>
            <pc:docMk/>
            <pc:sldMk cId="2056789240" sldId="298"/>
            <ac:spMk id="4" creationId="{C5B2C5CE-ACAC-4028-809C-A7131801FAF8}"/>
          </ac:spMkLst>
        </pc:spChg>
        <pc:spChg chg="add mod">
          <ac:chgData name="Kevin DeRudder" userId="b8db0611-c7c8-4114-b23c-d54441a090d5" providerId="ADAL" clId="{4A79A2E0-8971-4CCD-985E-7ED54C91120C}" dt="2018-12-19T09:20:32.688" v="2741" actId="20577"/>
          <ac:spMkLst>
            <pc:docMk/>
            <pc:sldMk cId="2056789240" sldId="298"/>
            <ac:spMk id="5" creationId="{4C2C9936-4C55-4979-A168-682B71B4BE1D}"/>
          </ac:spMkLst>
        </pc:spChg>
        <pc:spChg chg="add mod">
          <ac:chgData name="Kevin DeRudder" userId="b8db0611-c7c8-4114-b23c-d54441a090d5" providerId="ADAL" clId="{4A79A2E0-8971-4CCD-985E-7ED54C91120C}" dt="2018-12-19T09:21:26.607" v="2757" actId="1076"/>
          <ac:spMkLst>
            <pc:docMk/>
            <pc:sldMk cId="2056789240" sldId="298"/>
            <ac:spMk id="8" creationId="{F8E826ED-8C9D-4B42-88DE-7C3A1B9C2083}"/>
          </ac:spMkLst>
        </pc:spChg>
        <pc:spChg chg="add mod">
          <ac:chgData name="Kevin DeRudder" userId="b8db0611-c7c8-4114-b23c-d54441a090d5" providerId="ADAL" clId="{4A79A2E0-8971-4CCD-985E-7ED54C91120C}" dt="2018-12-19T09:21:57.128" v="2764" actId="1076"/>
          <ac:spMkLst>
            <pc:docMk/>
            <pc:sldMk cId="2056789240" sldId="298"/>
            <ac:spMk id="9" creationId="{2CB1CB2D-3D1F-45B2-8D4A-755B4F2463AF}"/>
          </ac:spMkLst>
        </pc:spChg>
        <pc:picChg chg="add mod">
          <ac:chgData name="Kevin DeRudder" userId="b8db0611-c7c8-4114-b23c-d54441a090d5" providerId="ADAL" clId="{4A79A2E0-8971-4CCD-985E-7ED54C91120C}" dt="2018-12-19T09:20:23.080" v="2738" actId="1076"/>
          <ac:picMkLst>
            <pc:docMk/>
            <pc:sldMk cId="2056789240" sldId="298"/>
            <ac:picMk id="6" creationId="{D25D736F-C37D-4B11-B1D3-64D8E6376046}"/>
          </ac:picMkLst>
        </pc:picChg>
        <pc:picChg chg="add mod">
          <ac:chgData name="Kevin DeRudder" userId="b8db0611-c7c8-4114-b23c-d54441a090d5" providerId="ADAL" clId="{4A79A2E0-8971-4CCD-985E-7ED54C91120C}" dt="2018-12-19T09:20:26.316" v="2739" actId="1076"/>
          <ac:picMkLst>
            <pc:docMk/>
            <pc:sldMk cId="2056789240" sldId="298"/>
            <ac:picMk id="7" creationId="{045C5B3E-618D-433B-BD33-463CE8AFE5B4}"/>
          </ac:picMkLst>
        </pc:picChg>
      </pc:sldChg>
      <pc:sldChg chg="addSp delSp modSp add">
        <pc:chgData name="Kevin DeRudder" userId="b8db0611-c7c8-4114-b23c-d54441a090d5" providerId="ADAL" clId="{4A79A2E0-8971-4CCD-985E-7ED54C91120C}" dt="2018-12-19T09:23:04.828" v="2785" actId="1076"/>
        <pc:sldMkLst>
          <pc:docMk/>
          <pc:sldMk cId="3291548396" sldId="299"/>
        </pc:sldMkLst>
        <pc:spChg chg="mod">
          <ac:chgData name="Kevin DeRudder" userId="b8db0611-c7c8-4114-b23c-d54441a090d5" providerId="ADAL" clId="{4A79A2E0-8971-4CCD-985E-7ED54C91120C}" dt="2018-12-19T09:22:28.723" v="2776" actId="20577"/>
          <ac:spMkLst>
            <pc:docMk/>
            <pc:sldMk cId="3291548396" sldId="299"/>
            <ac:spMk id="2" creationId="{481C1241-CAF1-4659-A729-AFCC740BF1E2}"/>
          </ac:spMkLst>
        </pc:spChg>
        <pc:spChg chg="del">
          <ac:chgData name="Kevin DeRudder" userId="b8db0611-c7c8-4114-b23c-d54441a090d5" providerId="ADAL" clId="{4A79A2E0-8971-4CCD-985E-7ED54C91120C}" dt="2018-12-19T09:22:31.671" v="2777" actId="478"/>
          <ac:spMkLst>
            <pc:docMk/>
            <pc:sldMk cId="3291548396" sldId="299"/>
            <ac:spMk id="3" creationId="{56E393B2-CC72-442C-9896-367A3D4FBFF5}"/>
          </ac:spMkLst>
        </pc:spChg>
        <pc:spChg chg="add mod">
          <ac:chgData name="Kevin DeRudder" userId="b8db0611-c7c8-4114-b23c-d54441a090d5" providerId="ADAL" clId="{4A79A2E0-8971-4CCD-985E-7ED54C91120C}" dt="2018-12-19T09:22:53.509" v="2783" actId="20577"/>
          <ac:spMkLst>
            <pc:docMk/>
            <pc:sldMk cId="3291548396" sldId="299"/>
            <ac:spMk id="4" creationId="{2AB73534-4C69-4C58-9D6F-2C443CBA4733}"/>
          </ac:spMkLst>
        </pc:spChg>
        <pc:picChg chg="add mod">
          <ac:chgData name="Kevin DeRudder" userId="b8db0611-c7c8-4114-b23c-d54441a090d5" providerId="ADAL" clId="{4A79A2E0-8971-4CCD-985E-7ED54C91120C}" dt="2018-12-19T09:23:04.828" v="2785" actId="1076"/>
          <ac:picMkLst>
            <pc:docMk/>
            <pc:sldMk cId="3291548396" sldId="299"/>
            <ac:picMk id="5" creationId="{A995A76C-313E-4AFA-9565-529A2570F936}"/>
          </ac:picMkLst>
        </pc:picChg>
      </pc:sldChg>
      <pc:sldChg chg="addSp delSp modSp add">
        <pc:chgData name="Kevin DeRudder" userId="b8db0611-c7c8-4114-b23c-d54441a090d5" providerId="ADAL" clId="{4A79A2E0-8971-4CCD-985E-7ED54C91120C}" dt="2018-12-19T09:24:36.458" v="2808" actId="20577"/>
        <pc:sldMkLst>
          <pc:docMk/>
          <pc:sldMk cId="1438724396" sldId="300"/>
        </pc:sldMkLst>
        <pc:spChg chg="del">
          <ac:chgData name="Kevin DeRudder" userId="b8db0611-c7c8-4114-b23c-d54441a090d5" providerId="ADAL" clId="{4A79A2E0-8971-4CCD-985E-7ED54C91120C}" dt="2018-12-19T09:24:09.641" v="2796" actId="478"/>
          <ac:spMkLst>
            <pc:docMk/>
            <pc:sldMk cId="1438724396" sldId="300"/>
            <ac:spMk id="4" creationId="{2AB73534-4C69-4C58-9D6F-2C443CBA4733}"/>
          </ac:spMkLst>
        </pc:spChg>
        <pc:spChg chg="add mod">
          <ac:chgData name="Kevin DeRudder" userId="b8db0611-c7c8-4114-b23c-d54441a090d5" providerId="ADAL" clId="{4A79A2E0-8971-4CCD-985E-7ED54C91120C}" dt="2018-12-19T09:24:36.458" v="2808" actId="20577"/>
          <ac:spMkLst>
            <pc:docMk/>
            <pc:sldMk cId="1438724396" sldId="300"/>
            <ac:spMk id="6" creationId="{406A18CB-5542-4246-B5B6-49DE1E39D9DB}"/>
          </ac:spMkLst>
        </pc:spChg>
      </pc:sldChg>
      <pc:sldChg chg="addSp delSp modSp add">
        <pc:chgData name="Kevin DeRudder" userId="b8db0611-c7c8-4114-b23c-d54441a090d5" providerId="ADAL" clId="{4A79A2E0-8971-4CCD-985E-7ED54C91120C}" dt="2018-12-19T09:25:46.076" v="2831"/>
        <pc:sldMkLst>
          <pc:docMk/>
          <pc:sldMk cId="3794834564" sldId="301"/>
        </pc:sldMkLst>
        <pc:spChg chg="mod">
          <ac:chgData name="Kevin DeRudder" userId="b8db0611-c7c8-4114-b23c-d54441a090d5" providerId="ADAL" clId="{4A79A2E0-8971-4CCD-985E-7ED54C91120C}" dt="2018-12-19T09:25:17.328" v="2824" actId="20577"/>
          <ac:spMkLst>
            <pc:docMk/>
            <pc:sldMk cId="3794834564" sldId="301"/>
            <ac:spMk id="2" creationId="{75CD6E01-B530-4A42-9C4C-D08D944FDEBE}"/>
          </ac:spMkLst>
        </pc:spChg>
        <pc:spChg chg="del">
          <ac:chgData name="Kevin DeRudder" userId="b8db0611-c7c8-4114-b23c-d54441a090d5" providerId="ADAL" clId="{4A79A2E0-8971-4CCD-985E-7ED54C91120C}" dt="2018-12-19T09:25:19.499" v="2825" actId="478"/>
          <ac:spMkLst>
            <pc:docMk/>
            <pc:sldMk cId="3794834564" sldId="301"/>
            <ac:spMk id="3" creationId="{B8EE0F06-2843-4E5B-83DA-6E8EF8536C90}"/>
          </ac:spMkLst>
        </pc:spChg>
        <pc:spChg chg="add mod">
          <ac:chgData name="Kevin DeRudder" userId="b8db0611-c7c8-4114-b23c-d54441a090d5" providerId="ADAL" clId="{4A79A2E0-8971-4CCD-985E-7ED54C91120C}" dt="2018-12-19T09:25:35.790" v="2830" actId="1076"/>
          <ac:spMkLst>
            <pc:docMk/>
            <pc:sldMk cId="3794834564" sldId="301"/>
            <ac:spMk id="4" creationId="{50945DA5-88ED-41A0-A9D2-79583EABCC64}"/>
          </ac:spMkLst>
        </pc:spChg>
        <pc:picChg chg="add">
          <ac:chgData name="Kevin DeRudder" userId="b8db0611-c7c8-4114-b23c-d54441a090d5" providerId="ADAL" clId="{4A79A2E0-8971-4CCD-985E-7ED54C91120C}" dt="2018-12-19T09:25:46.076" v="2831"/>
          <ac:picMkLst>
            <pc:docMk/>
            <pc:sldMk cId="3794834564" sldId="301"/>
            <ac:picMk id="5" creationId="{EF646C9A-1CB1-46DD-9D43-FC02146063C2}"/>
          </ac:picMkLst>
        </pc:picChg>
      </pc:sldChg>
      <pc:sldChg chg="addSp delSp modSp add">
        <pc:chgData name="Kevin DeRudder" userId="b8db0611-c7c8-4114-b23c-d54441a090d5" providerId="ADAL" clId="{4A79A2E0-8971-4CCD-985E-7ED54C91120C}" dt="2018-12-19T09:37:08.962" v="2856" actId="1076"/>
        <pc:sldMkLst>
          <pc:docMk/>
          <pc:sldMk cId="303034160" sldId="302"/>
        </pc:sldMkLst>
        <pc:spChg chg="del">
          <ac:chgData name="Kevin DeRudder" userId="b8db0611-c7c8-4114-b23c-d54441a090d5" providerId="ADAL" clId="{4A79A2E0-8971-4CCD-985E-7ED54C91120C}" dt="2018-12-19T09:36:57.243" v="2853" actId="478"/>
          <ac:spMkLst>
            <pc:docMk/>
            <pc:sldMk cId="303034160" sldId="302"/>
            <ac:spMk id="2" creationId="{703077CB-4CFD-4A8E-AE2F-4867A138800A}"/>
          </ac:spMkLst>
        </pc:spChg>
        <pc:spChg chg="del">
          <ac:chgData name="Kevin DeRudder" userId="b8db0611-c7c8-4114-b23c-d54441a090d5" providerId="ADAL" clId="{4A79A2E0-8971-4CCD-985E-7ED54C91120C}" dt="2018-12-19T09:36:55.817" v="2852" actId="478"/>
          <ac:spMkLst>
            <pc:docMk/>
            <pc:sldMk cId="303034160" sldId="302"/>
            <ac:spMk id="3" creationId="{1477F65D-C3DD-4C27-BA58-2926AA66D499}"/>
          </ac:spMkLst>
        </pc:spChg>
        <pc:spChg chg="add mod">
          <ac:chgData name="Kevin DeRudder" userId="b8db0611-c7c8-4114-b23c-d54441a090d5" providerId="ADAL" clId="{4A79A2E0-8971-4CCD-985E-7ED54C91120C}" dt="2018-12-19T09:37:02.882" v="2855" actId="1076"/>
          <ac:spMkLst>
            <pc:docMk/>
            <pc:sldMk cId="303034160" sldId="302"/>
            <ac:spMk id="4" creationId="{C784B355-A973-4DEF-A69D-E00185F33AD2}"/>
          </ac:spMkLst>
        </pc:spChg>
        <pc:spChg chg="add mod">
          <ac:chgData name="Kevin DeRudder" userId="b8db0611-c7c8-4114-b23c-d54441a090d5" providerId="ADAL" clId="{4A79A2E0-8971-4CCD-985E-7ED54C91120C}" dt="2018-12-19T09:37:08.962" v="2856" actId="1076"/>
          <ac:spMkLst>
            <pc:docMk/>
            <pc:sldMk cId="303034160" sldId="302"/>
            <ac:spMk id="5" creationId="{89BEC088-1E20-4BAA-A962-88D81576A620}"/>
          </ac:spMkLst>
        </pc:spChg>
        <pc:spChg chg="add mod">
          <ac:chgData name="Kevin DeRudder" userId="b8db0611-c7c8-4114-b23c-d54441a090d5" providerId="ADAL" clId="{4A79A2E0-8971-4CCD-985E-7ED54C91120C}" dt="2018-12-19T09:37:02.882" v="2855" actId="1076"/>
          <ac:spMkLst>
            <pc:docMk/>
            <pc:sldMk cId="303034160" sldId="302"/>
            <ac:spMk id="6" creationId="{324D9CEB-A378-4425-9097-49556DED609D}"/>
          </ac:spMkLst>
        </pc:spChg>
        <pc:spChg chg="add mod">
          <ac:chgData name="Kevin DeRudder" userId="b8db0611-c7c8-4114-b23c-d54441a090d5" providerId="ADAL" clId="{4A79A2E0-8971-4CCD-985E-7ED54C91120C}" dt="2018-12-19T09:37:08.962" v="2856" actId="1076"/>
          <ac:spMkLst>
            <pc:docMk/>
            <pc:sldMk cId="303034160" sldId="302"/>
            <ac:spMk id="7" creationId="{03BEF4C5-12A1-43EC-B9E3-2E4CC0D8675E}"/>
          </ac:spMkLst>
        </pc:spChg>
        <pc:spChg chg="add mod">
          <ac:chgData name="Kevin DeRudder" userId="b8db0611-c7c8-4114-b23c-d54441a090d5" providerId="ADAL" clId="{4A79A2E0-8971-4CCD-985E-7ED54C91120C}" dt="2018-12-19T09:37:02.882" v="2855" actId="1076"/>
          <ac:spMkLst>
            <pc:docMk/>
            <pc:sldMk cId="303034160" sldId="302"/>
            <ac:spMk id="8" creationId="{96E3BAA9-A53D-4CD8-B826-E9276E223592}"/>
          </ac:spMkLst>
        </pc:spChg>
        <pc:spChg chg="add mod">
          <ac:chgData name="Kevin DeRudder" userId="b8db0611-c7c8-4114-b23c-d54441a090d5" providerId="ADAL" clId="{4A79A2E0-8971-4CCD-985E-7ED54C91120C}" dt="2018-12-19T09:37:08.962" v="2856" actId="1076"/>
          <ac:spMkLst>
            <pc:docMk/>
            <pc:sldMk cId="303034160" sldId="302"/>
            <ac:spMk id="9" creationId="{AA592FF6-FE33-4C8B-9429-68C2FB784654}"/>
          </ac:spMkLst>
        </pc:spChg>
      </pc:sldChg>
      <pc:sldChg chg="addSp delSp modSp add">
        <pc:chgData name="Kevin DeRudder" userId="b8db0611-c7c8-4114-b23c-d54441a090d5" providerId="ADAL" clId="{4A79A2E0-8971-4CCD-985E-7ED54C91120C}" dt="2018-12-19T09:38:59.947" v="2906" actId="1076"/>
        <pc:sldMkLst>
          <pc:docMk/>
          <pc:sldMk cId="1856941455" sldId="303"/>
        </pc:sldMkLst>
        <pc:spChg chg="del">
          <ac:chgData name="Kevin DeRudder" userId="b8db0611-c7c8-4114-b23c-d54441a090d5" providerId="ADAL" clId="{4A79A2E0-8971-4CCD-985E-7ED54C91120C}" dt="2018-12-19T09:38:05.470" v="2859" actId="478"/>
          <ac:spMkLst>
            <pc:docMk/>
            <pc:sldMk cId="1856941455" sldId="303"/>
            <ac:spMk id="2" creationId="{43A68859-6A75-4ECE-A98E-999916381F7C}"/>
          </ac:spMkLst>
        </pc:spChg>
        <pc:spChg chg="del">
          <ac:chgData name="Kevin DeRudder" userId="b8db0611-c7c8-4114-b23c-d54441a090d5" providerId="ADAL" clId="{4A79A2E0-8971-4CCD-985E-7ED54C91120C}" dt="2018-12-19T09:38:03.893" v="2858" actId="478"/>
          <ac:spMkLst>
            <pc:docMk/>
            <pc:sldMk cId="1856941455" sldId="303"/>
            <ac:spMk id="3" creationId="{A4A4799B-A4CB-4116-BF42-57156BC3F14C}"/>
          </ac:spMkLst>
        </pc:spChg>
        <pc:spChg chg="add del mod">
          <ac:chgData name="Kevin DeRudder" userId="b8db0611-c7c8-4114-b23c-d54441a090d5" providerId="ADAL" clId="{4A79A2E0-8971-4CCD-985E-7ED54C91120C}" dt="2018-12-19T09:38:09.579" v="2863"/>
          <ac:spMkLst>
            <pc:docMk/>
            <pc:sldMk cId="1856941455" sldId="303"/>
            <ac:spMk id="4" creationId="{3D9F01C8-8EC8-4C4D-A47C-BD5A5074138F}"/>
          </ac:spMkLst>
        </pc:spChg>
        <pc:spChg chg="add del mod">
          <ac:chgData name="Kevin DeRudder" userId="b8db0611-c7c8-4114-b23c-d54441a090d5" providerId="ADAL" clId="{4A79A2E0-8971-4CCD-985E-7ED54C91120C}" dt="2018-12-19T09:38:09.579" v="2863"/>
          <ac:spMkLst>
            <pc:docMk/>
            <pc:sldMk cId="1856941455" sldId="303"/>
            <ac:spMk id="6" creationId="{973605D2-BFD8-43C1-A8F7-1C9F44F35A5F}"/>
          </ac:spMkLst>
        </pc:spChg>
        <pc:spChg chg="add mod">
          <ac:chgData name="Kevin DeRudder" userId="b8db0611-c7c8-4114-b23c-d54441a090d5" providerId="ADAL" clId="{4A79A2E0-8971-4CCD-985E-7ED54C91120C}" dt="2018-12-19T09:38:50.440" v="2905" actId="207"/>
          <ac:spMkLst>
            <pc:docMk/>
            <pc:sldMk cId="1856941455" sldId="303"/>
            <ac:spMk id="7" creationId="{D0825A5B-C0A1-408C-9A11-EF094B030494}"/>
          </ac:spMkLst>
        </pc:spChg>
        <pc:spChg chg="add mod">
          <ac:chgData name="Kevin DeRudder" userId="b8db0611-c7c8-4114-b23c-d54441a090d5" providerId="ADAL" clId="{4A79A2E0-8971-4CCD-985E-7ED54C91120C}" dt="2018-12-19T09:38:59.947" v="2906" actId="1076"/>
          <ac:spMkLst>
            <pc:docMk/>
            <pc:sldMk cId="1856941455" sldId="303"/>
            <ac:spMk id="9" creationId="{00160855-C32E-4B4E-90DD-BEDCE9454BC6}"/>
          </ac:spMkLst>
        </pc:spChg>
        <pc:picChg chg="add del mod">
          <ac:chgData name="Kevin DeRudder" userId="b8db0611-c7c8-4114-b23c-d54441a090d5" providerId="ADAL" clId="{4A79A2E0-8971-4CCD-985E-7ED54C91120C}" dt="2018-12-19T09:38:09.579" v="2863"/>
          <ac:picMkLst>
            <pc:docMk/>
            <pc:sldMk cId="1856941455" sldId="303"/>
            <ac:picMk id="5" creationId="{714FE407-E10B-478A-BCED-D5DBF586B3A0}"/>
          </ac:picMkLst>
        </pc:picChg>
        <pc:picChg chg="add mod">
          <ac:chgData name="Kevin DeRudder" userId="b8db0611-c7c8-4114-b23c-d54441a090d5" providerId="ADAL" clId="{4A79A2E0-8971-4CCD-985E-7ED54C91120C}" dt="2018-12-19T09:38:17.440" v="2865" actId="1076"/>
          <ac:picMkLst>
            <pc:docMk/>
            <pc:sldMk cId="1856941455" sldId="303"/>
            <ac:picMk id="8" creationId="{D37CF667-050B-4D8E-828A-01767A5F1248}"/>
          </ac:picMkLst>
        </pc:picChg>
      </pc:sldChg>
      <pc:sldChg chg="addSp delSp modSp add">
        <pc:chgData name="Kevin DeRudder" userId="b8db0611-c7c8-4114-b23c-d54441a090d5" providerId="ADAL" clId="{4A79A2E0-8971-4CCD-985E-7ED54C91120C}" dt="2018-12-19T09:41:36.020" v="2952" actId="20577"/>
        <pc:sldMkLst>
          <pc:docMk/>
          <pc:sldMk cId="928067491" sldId="304"/>
        </pc:sldMkLst>
        <pc:spChg chg="del">
          <ac:chgData name="Kevin DeRudder" userId="b8db0611-c7c8-4114-b23c-d54441a090d5" providerId="ADAL" clId="{4A79A2E0-8971-4CCD-985E-7ED54C91120C}" dt="2018-12-19T09:40:45.699" v="2915"/>
          <ac:spMkLst>
            <pc:docMk/>
            <pc:sldMk cId="928067491" sldId="304"/>
            <ac:spMk id="2" creationId="{5DB00925-1FC1-46EC-8309-AB2F5CE6A369}"/>
          </ac:spMkLst>
        </pc:spChg>
        <pc:spChg chg="del">
          <ac:chgData name="Kevin DeRudder" userId="b8db0611-c7c8-4114-b23c-d54441a090d5" providerId="ADAL" clId="{4A79A2E0-8971-4CCD-985E-7ED54C91120C}" dt="2018-12-19T09:40:45.699" v="2915"/>
          <ac:spMkLst>
            <pc:docMk/>
            <pc:sldMk cId="928067491" sldId="304"/>
            <ac:spMk id="3" creationId="{F52AEB83-CFF6-480E-928F-86352C455192}"/>
          </ac:spMkLst>
        </pc:spChg>
        <pc:spChg chg="del">
          <ac:chgData name="Kevin DeRudder" userId="b8db0611-c7c8-4114-b23c-d54441a090d5" providerId="ADAL" clId="{4A79A2E0-8971-4CCD-985E-7ED54C91120C}" dt="2018-12-19T09:40:45.699" v="2915"/>
          <ac:spMkLst>
            <pc:docMk/>
            <pc:sldMk cId="928067491" sldId="304"/>
            <ac:spMk id="4" creationId="{6F0F212E-7432-48B2-B87D-D5A349470745}"/>
          </ac:spMkLst>
        </pc:spChg>
        <pc:spChg chg="add mod">
          <ac:chgData name="Kevin DeRudder" userId="b8db0611-c7c8-4114-b23c-d54441a090d5" providerId="ADAL" clId="{4A79A2E0-8971-4CCD-985E-7ED54C91120C}" dt="2018-12-19T09:40:50.358" v="2932" actId="20577"/>
          <ac:spMkLst>
            <pc:docMk/>
            <pc:sldMk cId="928067491" sldId="304"/>
            <ac:spMk id="5" creationId="{5E29BC77-FD03-4F63-8B95-D1585E231CBA}"/>
          </ac:spMkLst>
        </pc:spChg>
        <pc:spChg chg="add mod">
          <ac:chgData name="Kevin DeRudder" userId="b8db0611-c7c8-4114-b23c-d54441a090d5" providerId="ADAL" clId="{4A79A2E0-8971-4CCD-985E-7ED54C91120C}" dt="2018-12-19T09:41:36.020" v="2952" actId="20577"/>
          <ac:spMkLst>
            <pc:docMk/>
            <pc:sldMk cId="928067491" sldId="304"/>
            <ac:spMk id="6" creationId="{0C3BFCB7-52BD-4F36-9F65-802EFCF6F15E}"/>
          </ac:spMkLst>
        </pc:spChg>
      </pc:sldChg>
      <pc:sldChg chg="addSp delSp modSp add">
        <pc:chgData name="Kevin DeRudder" userId="b8db0611-c7c8-4114-b23c-d54441a090d5" providerId="ADAL" clId="{4A79A2E0-8971-4CCD-985E-7ED54C91120C}" dt="2018-12-19T09:44:15.202" v="3006" actId="20577"/>
        <pc:sldMkLst>
          <pc:docMk/>
          <pc:sldMk cId="3110531477" sldId="305"/>
        </pc:sldMkLst>
        <pc:spChg chg="mod">
          <ac:chgData name="Kevin DeRudder" userId="b8db0611-c7c8-4114-b23c-d54441a090d5" providerId="ADAL" clId="{4A79A2E0-8971-4CCD-985E-7ED54C91120C}" dt="2018-12-19T09:41:53.381" v="2971" actId="20577"/>
          <ac:spMkLst>
            <pc:docMk/>
            <pc:sldMk cId="3110531477" sldId="305"/>
            <ac:spMk id="2" creationId="{A7EB49BC-C761-4E47-8E89-CFEDE2F49CEF}"/>
          </ac:spMkLst>
        </pc:spChg>
        <pc:spChg chg="del">
          <ac:chgData name="Kevin DeRudder" userId="b8db0611-c7c8-4114-b23c-d54441a090d5" providerId="ADAL" clId="{4A79A2E0-8971-4CCD-985E-7ED54C91120C}" dt="2018-12-19T09:42:04.473" v="2972" actId="478"/>
          <ac:spMkLst>
            <pc:docMk/>
            <pc:sldMk cId="3110531477" sldId="305"/>
            <ac:spMk id="3" creationId="{90587380-CA05-4F46-83E0-BF3CFE1BDB06}"/>
          </ac:spMkLst>
        </pc:spChg>
        <pc:spChg chg="add del">
          <ac:chgData name="Kevin DeRudder" userId="b8db0611-c7c8-4114-b23c-d54441a090d5" providerId="ADAL" clId="{4A79A2E0-8971-4CCD-985E-7ED54C91120C}" dt="2018-12-19T09:42:06.581" v="2974"/>
          <ac:spMkLst>
            <pc:docMk/>
            <pc:sldMk cId="3110531477" sldId="305"/>
            <ac:spMk id="4" creationId="{78C8A3B7-FBC2-4C02-B779-1D45582AC7AD}"/>
          </ac:spMkLst>
        </pc:spChg>
        <pc:spChg chg="add del">
          <ac:chgData name="Kevin DeRudder" userId="b8db0611-c7c8-4114-b23c-d54441a090d5" providerId="ADAL" clId="{4A79A2E0-8971-4CCD-985E-7ED54C91120C}" dt="2018-12-19T09:42:06.581" v="2974"/>
          <ac:spMkLst>
            <pc:docMk/>
            <pc:sldMk cId="3110531477" sldId="305"/>
            <ac:spMk id="5" creationId="{8B41AB68-40C1-4A64-AD66-76C68DC7FEF5}"/>
          </ac:spMkLst>
        </pc:spChg>
        <pc:spChg chg="add del">
          <ac:chgData name="Kevin DeRudder" userId="b8db0611-c7c8-4114-b23c-d54441a090d5" providerId="ADAL" clId="{4A79A2E0-8971-4CCD-985E-7ED54C91120C}" dt="2018-12-19T09:42:06.581" v="2974"/>
          <ac:spMkLst>
            <pc:docMk/>
            <pc:sldMk cId="3110531477" sldId="305"/>
            <ac:spMk id="6" creationId="{EE12C91E-362C-4C48-BA09-61ECA1C0C18E}"/>
          </ac:spMkLst>
        </pc:spChg>
        <pc:spChg chg="add del">
          <ac:chgData name="Kevin DeRudder" userId="b8db0611-c7c8-4114-b23c-d54441a090d5" providerId="ADAL" clId="{4A79A2E0-8971-4CCD-985E-7ED54C91120C}" dt="2018-12-19T09:42:06.581" v="2974"/>
          <ac:spMkLst>
            <pc:docMk/>
            <pc:sldMk cId="3110531477" sldId="305"/>
            <ac:spMk id="7" creationId="{4959897B-F384-4C40-A569-6BD4ACDA710E}"/>
          </ac:spMkLst>
        </pc:spChg>
        <pc:spChg chg="add mod">
          <ac:chgData name="Kevin DeRudder" userId="b8db0611-c7c8-4114-b23c-d54441a090d5" providerId="ADAL" clId="{4A79A2E0-8971-4CCD-985E-7ED54C91120C}" dt="2018-12-19T09:42:28.709" v="2980" actId="14100"/>
          <ac:spMkLst>
            <pc:docMk/>
            <pc:sldMk cId="3110531477" sldId="305"/>
            <ac:spMk id="8" creationId="{0A8E8860-A291-437D-9AF1-B40BE32302A3}"/>
          </ac:spMkLst>
        </pc:spChg>
        <pc:spChg chg="add mod">
          <ac:chgData name="Kevin DeRudder" userId="b8db0611-c7c8-4114-b23c-d54441a090d5" providerId="ADAL" clId="{4A79A2E0-8971-4CCD-985E-7ED54C91120C}" dt="2018-12-19T09:42:37.641" v="2983" actId="1076"/>
          <ac:spMkLst>
            <pc:docMk/>
            <pc:sldMk cId="3110531477" sldId="305"/>
            <ac:spMk id="9" creationId="{5AF563EE-1D17-41D2-84F2-14A691DF2E55}"/>
          </ac:spMkLst>
        </pc:spChg>
        <pc:spChg chg="add mod">
          <ac:chgData name="Kevin DeRudder" userId="b8db0611-c7c8-4114-b23c-d54441a090d5" providerId="ADAL" clId="{4A79A2E0-8971-4CCD-985E-7ED54C91120C}" dt="2018-12-19T09:42:34.391" v="2982" actId="1076"/>
          <ac:spMkLst>
            <pc:docMk/>
            <pc:sldMk cId="3110531477" sldId="305"/>
            <ac:spMk id="10" creationId="{D042415B-3786-4319-815B-16BDA5997E0B}"/>
          </ac:spMkLst>
        </pc:spChg>
        <pc:spChg chg="add mod">
          <ac:chgData name="Kevin DeRudder" userId="b8db0611-c7c8-4114-b23c-d54441a090d5" providerId="ADAL" clId="{4A79A2E0-8971-4CCD-985E-7ED54C91120C}" dt="2018-12-19T09:43:50.748" v="3002" actId="20577"/>
          <ac:spMkLst>
            <pc:docMk/>
            <pc:sldMk cId="3110531477" sldId="305"/>
            <ac:spMk id="11" creationId="{9AFD9331-4704-41A4-BD72-4AC0442CCF75}"/>
          </ac:spMkLst>
        </pc:spChg>
        <pc:spChg chg="add mod">
          <ac:chgData name="Kevin DeRudder" userId="b8db0611-c7c8-4114-b23c-d54441a090d5" providerId="ADAL" clId="{4A79A2E0-8971-4CCD-985E-7ED54C91120C}" dt="2018-12-19T09:44:15.202" v="3006" actId="20577"/>
          <ac:spMkLst>
            <pc:docMk/>
            <pc:sldMk cId="3110531477" sldId="305"/>
            <ac:spMk id="12" creationId="{3F97C4CA-92CE-45B9-8CDD-8093EFFB5301}"/>
          </ac:spMkLst>
        </pc:spChg>
        <pc:spChg chg="add mod">
          <ac:chgData name="Kevin DeRudder" userId="b8db0611-c7c8-4114-b23c-d54441a090d5" providerId="ADAL" clId="{4A79A2E0-8971-4CCD-985E-7ED54C91120C}" dt="2018-12-19T09:43:29.337" v="2997" actId="20577"/>
          <ac:spMkLst>
            <pc:docMk/>
            <pc:sldMk cId="3110531477" sldId="305"/>
            <ac:spMk id="13" creationId="{D5326AD3-280D-4AEB-95F4-80C5584EF634}"/>
          </ac:spMkLst>
        </pc:spChg>
      </pc:sldChg>
      <pc:sldChg chg="modSp add">
        <pc:chgData name="Kevin DeRudder" userId="b8db0611-c7c8-4114-b23c-d54441a090d5" providerId="ADAL" clId="{4A79A2E0-8971-4CCD-985E-7ED54C91120C}" dt="2018-12-19T09:47:37.927" v="3083" actId="115"/>
        <pc:sldMkLst>
          <pc:docMk/>
          <pc:sldMk cId="436154879" sldId="306"/>
        </pc:sldMkLst>
        <pc:spChg chg="mod">
          <ac:chgData name="Kevin DeRudder" userId="b8db0611-c7c8-4114-b23c-d54441a090d5" providerId="ADAL" clId="{4A79A2E0-8971-4CCD-985E-7ED54C91120C}" dt="2018-12-19T09:47:06.204" v="3078" actId="20577"/>
          <ac:spMkLst>
            <pc:docMk/>
            <pc:sldMk cId="436154879" sldId="306"/>
            <ac:spMk id="2" creationId="{7EBEB97D-02D4-43A4-BA47-F4B785A8CBEB}"/>
          </ac:spMkLst>
        </pc:spChg>
        <pc:spChg chg="mod">
          <ac:chgData name="Kevin DeRudder" userId="b8db0611-c7c8-4114-b23c-d54441a090d5" providerId="ADAL" clId="{4A79A2E0-8971-4CCD-985E-7ED54C91120C}" dt="2018-12-19T09:47:37.927" v="3083" actId="115"/>
          <ac:spMkLst>
            <pc:docMk/>
            <pc:sldMk cId="436154879" sldId="306"/>
            <ac:spMk id="3" creationId="{BD718467-C76F-47C8-A5AB-634A2B9AA48A}"/>
          </ac:spMkLst>
        </pc:spChg>
      </pc:sldChg>
      <pc:sldChg chg="addSp delSp modSp add">
        <pc:chgData name="Kevin DeRudder" userId="b8db0611-c7c8-4114-b23c-d54441a090d5" providerId="ADAL" clId="{4A79A2E0-8971-4CCD-985E-7ED54C91120C}" dt="2018-12-19T09:49:15.022" v="3110" actId="1035"/>
        <pc:sldMkLst>
          <pc:docMk/>
          <pc:sldMk cId="2665760422" sldId="307"/>
        </pc:sldMkLst>
        <pc:spChg chg="mod">
          <ac:chgData name="Kevin DeRudder" userId="b8db0611-c7c8-4114-b23c-d54441a090d5" providerId="ADAL" clId="{4A79A2E0-8971-4CCD-985E-7ED54C91120C}" dt="2018-12-19T09:48:05.158" v="3099" actId="20577"/>
          <ac:spMkLst>
            <pc:docMk/>
            <pc:sldMk cId="2665760422" sldId="307"/>
            <ac:spMk id="2" creationId="{0B7FA627-A398-4B59-AB37-77B54BD74A10}"/>
          </ac:spMkLst>
        </pc:spChg>
        <pc:spChg chg="del">
          <ac:chgData name="Kevin DeRudder" userId="b8db0611-c7c8-4114-b23c-d54441a090d5" providerId="ADAL" clId="{4A79A2E0-8971-4CCD-985E-7ED54C91120C}" dt="2018-12-19T09:48:07.879" v="3100" actId="478"/>
          <ac:spMkLst>
            <pc:docMk/>
            <pc:sldMk cId="2665760422" sldId="307"/>
            <ac:spMk id="3" creationId="{3D8D87E0-9CBC-457B-B7B4-B3B156ADEB43}"/>
          </ac:spMkLst>
        </pc:spChg>
        <pc:spChg chg="add mod">
          <ac:chgData name="Kevin DeRudder" userId="b8db0611-c7c8-4114-b23c-d54441a090d5" providerId="ADAL" clId="{4A79A2E0-8971-4CCD-985E-7ED54C91120C}" dt="2018-12-19T09:48:27.900" v="3106" actId="208"/>
          <ac:spMkLst>
            <pc:docMk/>
            <pc:sldMk cId="2665760422" sldId="307"/>
            <ac:spMk id="4" creationId="{A1FBE1F0-5FA5-4F38-B4B4-BA5A2FEBEE5D}"/>
          </ac:spMkLst>
        </pc:spChg>
        <pc:spChg chg="add mod">
          <ac:chgData name="Kevin DeRudder" userId="b8db0611-c7c8-4114-b23c-d54441a090d5" providerId="ADAL" clId="{4A79A2E0-8971-4CCD-985E-7ED54C91120C}" dt="2018-12-19T09:49:15.022" v="3110" actId="1035"/>
          <ac:spMkLst>
            <pc:docMk/>
            <pc:sldMk cId="2665760422" sldId="307"/>
            <ac:spMk id="5" creationId="{3F206321-55B2-4AE9-8747-4CC61E26B04A}"/>
          </ac:spMkLst>
        </pc:spChg>
      </pc:sldChg>
      <pc:sldChg chg="addSp delSp modSp add">
        <pc:chgData name="Kevin DeRudder" userId="b8db0611-c7c8-4114-b23c-d54441a090d5" providerId="ADAL" clId="{4A79A2E0-8971-4CCD-985E-7ED54C91120C}" dt="2018-12-19T09:49:56.523" v="3119" actId="478"/>
        <pc:sldMkLst>
          <pc:docMk/>
          <pc:sldMk cId="3896135850" sldId="308"/>
        </pc:sldMkLst>
        <pc:spChg chg="mod">
          <ac:chgData name="Kevin DeRudder" userId="b8db0611-c7c8-4114-b23c-d54441a090d5" providerId="ADAL" clId="{4A79A2E0-8971-4CCD-985E-7ED54C91120C}" dt="2018-12-19T09:49:47.612" v="3118" actId="20577"/>
          <ac:spMkLst>
            <pc:docMk/>
            <pc:sldMk cId="3896135850" sldId="308"/>
            <ac:spMk id="4" creationId="{A1FBE1F0-5FA5-4F38-B4B4-BA5A2FEBEE5D}"/>
          </ac:spMkLst>
        </pc:spChg>
        <pc:spChg chg="del">
          <ac:chgData name="Kevin DeRudder" userId="b8db0611-c7c8-4114-b23c-d54441a090d5" providerId="ADAL" clId="{4A79A2E0-8971-4CCD-985E-7ED54C91120C}" dt="2018-12-19T09:49:56.523" v="3119" actId="478"/>
          <ac:spMkLst>
            <pc:docMk/>
            <pc:sldMk cId="3896135850" sldId="308"/>
            <ac:spMk id="5" creationId="{3F206321-55B2-4AE9-8747-4CC61E26B04A}"/>
          </ac:spMkLst>
        </pc:spChg>
        <pc:spChg chg="add mod">
          <ac:chgData name="Kevin DeRudder" userId="b8db0611-c7c8-4114-b23c-d54441a090d5" providerId="ADAL" clId="{4A79A2E0-8971-4CCD-985E-7ED54C91120C}" dt="2018-12-19T09:49:33.414" v="3113" actId="1076"/>
          <ac:spMkLst>
            <pc:docMk/>
            <pc:sldMk cId="3896135850" sldId="308"/>
            <ac:spMk id="6" creationId="{F29C544C-1452-4C23-A5FD-8FA3320AAE95}"/>
          </ac:spMkLst>
        </pc:spChg>
      </pc:sldChg>
      <pc:sldChg chg="addSp modSp add">
        <pc:chgData name="Kevin DeRudder" userId="b8db0611-c7c8-4114-b23c-d54441a090d5" providerId="ADAL" clId="{4A79A2E0-8971-4CCD-985E-7ED54C91120C}" dt="2018-12-19T09:51:18.088" v="3142" actId="208"/>
        <pc:sldMkLst>
          <pc:docMk/>
          <pc:sldMk cId="479383539" sldId="309"/>
        </pc:sldMkLst>
        <pc:spChg chg="mod">
          <ac:chgData name="Kevin DeRudder" userId="b8db0611-c7c8-4114-b23c-d54441a090d5" providerId="ADAL" clId="{4A79A2E0-8971-4CCD-985E-7ED54C91120C}" dt="2018-12-19T09:50:28.943" v="3135" actId="20577"/>
          <ac:spMkLst>
            <pc:docMk/>
            <pc:sldMk cId="479383539" sldId="309"/>
            <ac:spMk id="2" creationId="{252C35C2-58FF-4520-8411-AF1330119DFA}"/>
          </ac:spMkLst>
        </pc:spChg>
        <pc:spChg chg="mod">
          <ac:chgData name="Kevin DeRudder" userId="b8db0611-c7c8-4114-b23c-d54441a090d5" providerId="ADAL" clId="{4A79A2E0-8971-4CCD-985E-7ED54C91120C}" dt="2018-12-19T09:50:41.196" v="3137" actId="207"/>
          <ac:spMkLst>
            <pc:docMk/>
            <pc:sldMk cId="479383539" sldId="309"/>
            <ac:spMk id="3" creationId="{833FEBDC-73AD-4781-9320-3D6693B66BC3}"/>
          </ac:spMkLst>
        </pc:spChg>
        <pc:spChg chg="add mod">
          <ac:chgData name="Kevin DeRudder" userId="b8db0611-c7c8-4114-b23c-d54441a090d5" providerId="ADAL" clId="{4A79A2E0-8971-4CCD-985E-7ED54C91120C}" dt="2018-12-19T09:51:18.088" v="3142" actId="208"/>
          <ac:spMkLst>
            <pc:docMk/>
            <pc:sldMk cId="479383539" sldId="309"/>
            <ac:spMk id="4" creationId="{2AE44030-A654-4582-9254-42FADAC5E094}"/>
          </ac:spMkLst>
        </pc:spChg>
      </pc:sldChg>
      <pc:sldChg chg="modSp add">
        <pc:chgData name="Kevin DeRudder" userId="b8db0611-c7c8-4114-b23c-d54441a090d5" providerId="ADAL" clId="{4A79A2E0-8971-4CCD-985E-7ED54C91120C}" dt="2018-12-19T09:53:51.554" v="3201" actId="20577"/>
        <pc:sldMkLst>
          <pc:docMk/>
          <pc:sldMk cId="2658239204" sldId="310"/>
        </pc:sldMkLst>
        <pc:spChg chg="mod">
          <ac:chgData name="Kevin DeRudder" userId="b8db0611-c7c8-4114-b23c-d54441a090d5" providerId="ADAL" clId="{4A79A2E0-8971-4CCD-985E-7ED54C91120C}" dt="2018-12-19T09:53:51.554" v="3201" actId="20577"/>
          <ac:spMkLst>
            <pc:docMk/>
            <pc:sldMk cId="2658239204" sldId="310"/>
            <ac:spMk id="3" creationId="{00000000-0000-0000-0000-000000000000}"/>
          </ac:spMkLst>
        </pc:spChg>
      </pc:sldChg>
      <pc:sldChg chg="addSp delSp modSp add">
        <pc:chgData name="Kevin DeRudder" userId="b8db0611-c7c8-4114-b23c-d54441a090d5" providerId="ADAL" clId="{4A79A2E0-8971-4CCD-985E-7ED54C91120C}" dt="2018-12-19T10:00:37.996" v="3364" actId="1038"/>
        <pc:sldMkLst>
          <pc:docMk/>
          <pc:sldMk cId="3989557274" sldId="311"/>
        </pc:sldMkLst>
        <pc:spChg chg="del">
          <ac:chgData name="Kevin DeRudder" userId="b8db0611-c7c8-4114-b23c-d54441a090d5" providerId="ADAL" clId="{4A79A2E0-8971-4CCD-985E-7ED54C91120C}" dt="2018-12-19T09:55:39.858" v="3203"/>
          <ac:spMkLst>
            <pc:docMk/>
            <pc:sldMk cId="3989557274" sldId="311"/>
            <ac:spMk id="2" creationId="{087935EB-894F-4E4F-94A3-F45FF59C4B57}"/>
          </ac:spMkLst>
        </pc:spChg>
        <pc:spChg chg="del">
          <ac:chgData name="Kevin DeRudder" userId="b8db0611-c7c8-4114-b23c-d54441a090d5" providerId="ADAL" clId="{4A79A2E0-8971-4CCD-985E-7ED54C91120C}" dt="2018-12-19T09:55:39.858" v="3203"/>
          <ac:spMkLst>
            <pc:docMk/>
            <pc:sldMk cId="3989557274" sldId="311"/>
            <ac:spMk id="3" creationId="{0B51891C-6CB4-4DB6-9977-D3097164F644}"/>
          </ac:spMkLst>
        </pc:spChg>
        <pc:spChg chg="del">
          <ac:chgData name="Kevin DeRudder" userId="b8db0611-c7c8-4114-b23c-d54441a090d5" providerId="ADAL" clId="{4A79A2E0-8971-4CCD-985E-7ED54C91120C}" dt="2018-12-19T09:55:39.858" v="3203"/>
          <ac:spMkLst>
            <pc:docMk/>
            <pc:sldMk cId="3989557274" sldId="311"/>
            <ac:spMk id="4" creationId="{CC82821C-558F-4CB4-803F-4D13AF1A0597}"/>
          </ac:spMkLst>
        </pc:spChg>
        <pc:spChg chg="add mod">
          <ac:chgData name="Kevin DeRudder" userId="b8db0611-c7c8-4114-b23c-d54441a090d5" providerId="ADAL" clId="{4A79A2E0-8971-4CCD-985E-7ED54C91120C}" dt="2018-12-19T09:55:45.703" v="3224" actId="20577"/>
          <ac:spMkLst>
            <pc:docMk/>
            <pc:sldMk cId="3989557274" sldId="311"/>
            <ac:spMk id="5" creationId="{269922B8-86F8-4904-B633-89D79C0966F1}"/>
          </ac:spMkLst>
        </pc:spChg>
        <pc:spChg chg="add del mod">
          <ac:chgData name="Kevin DeRudder" userId="b8db0611-c7c8-4114-b23c-d54441a090d5" providerId="ADAL" clId="{4A79A2E0-8971-4CCD-985E-7ED54C91120C}" dt="2018-12-19T09:55:48.555" v="3225" actId="478"/>
          <ac:spMkLst>
            <pc:docMk/>
            <pc:sldMk cId="3989557274" sldId="311"/>
            <ac:spMk id="6" creationId="{64BCB7EC-115B-4311-B14D-628C8877C406}"/>
          </ac:spMkLst>
        </pc:spChg>
        <pc:spChg chg="add del mod">
          <ac:chgData name="Kevin DeRudder" userId="b8db0611-c7c8-4114-b23c-d54441a090d5" providerId="ADAL" clId="{4A79A2E0-8971-4CCD-985E-7ED54C91120C}" dt="2018-12-19T09:57:39.873" v="3243" actId="478"/>
          <ac:spMkLst>
            <pc:docMk/>
            <pc:sldMk cId="3989557274" sldId="311"/>
            <ac:spMk id="7" creationId="{18149180-2628-4D1C-BDEC-325B6C515192}"/>
          </ac:spMkLst>
        </pc:spChg>
        <pc:spChg chg="add mod">
          <ac:chgData name="Kevin DeRudder" userId="b8db0611-c7c8-4114-b23c-d54441a090d5" providerId="ADAL" clId="{4A79A2E0-8971-4CCD-985E-7ED54C91120C}" dt="2018-12-19T09:58:21.860" v="3260" actId="208"/>
          <ac:spMkLst>
            <pc:docMk/>
            <pc:sldMk cId="3989557274" sldId="311"/>
            <ac:spMk id="9" creationId="{F9A16CC4-4BA4-4EB0-9523-171727B51F3A}"/>
          </ac:spMkLst>
        </pc:spChg>
        <pc:spChg chg="add mod">
          <ac:chgData name="Kevin DeRudder" userId="b8db0611-c7c8-4114-b23c-d54441a090d5" providerId="ADAL" clId="{4A79A2E0-8971-4CCD-985E-7ED54C91120C}" dt="2018-12-19T09:58:59.558" v="3267" actId="1582"/>
          <ac:spMkLst>
            <pc:docMk/>
            <pc:sldMk cId="3989557274" sldId="311"/>
            <ac:spMk id="10" creationId="{34CA9E01-ED17-4E91-B4B4-27B46D907014}"/>
          </ac:spMkLst>
        </pc:spChg>
        <pc:spChg chg="add mod">
          <ac:chgData name="Kevin DeRudder" userId="b8db0611-c7c8-4114-b23c-d54441a090d5" providerId="ADAL" clId="{4A79A2E0-8971-4CCD-985E-7ED54C91120C}" dt="2018-12-19T09:59:40.689" v="3333" actId="1037"/>
          <ac:spMkLst>
            <pc:docMk/>
            <pc:sldMk cId="3989557274" sldId="311"/>
            <ac:spMk id="11" creationId="{4673BC99-1ABA-45C7-8F4B-BF64CBEFA32F}"/>
          </ac:spMkLst>
        </pc:spChg>
        <pc:spChg chg="add mod">
          <ac:chgData name="Kevin DeRudder" userId="b8db0611-c7c8-4114-b23c-d54441a090d5" providerId="ADAL" clId="{4A79A2E0-8971-4CCD-985E-7ED54C91120C}" dt="2018-12-19T10:00:28.610" v="3363" actId="14100"/>
          <ac:spMkLst>
            <pc:docMk/>
            <pc:sldMk cId="3989557274" sldId="311"/>
            <ac:spMk id="12" creationId="{DD006CC0-EABD-4160-9F2B-E7CCF7E0F580}"/>
          </ac:spMkLst>
        </pc:spChg>
        <pc:spChg chg="add mod">
          <ac:chgData name="Kevin DeRudder" userId="b8db0611-c7c8-4114-b23c-d54441a090d5" providerId="ADAL" clId="{4A79A2E0-8971-4CCD-985E-7ED54C91120C}" dt="2018-12-19T10:00:37.996" v="3364" actId="1038"/>
          <ac:spMkLst>
            <pc:docMk/>
            <pc:sldMk cId="3989557274" sldId="311"/>
            <ac:spMk id="13" creationId="{7B418075-4BF0-4D2D-9479-A84B6C82A565}"/>
          </ac:spMkLst>
        </pc:spChg>
        <pc:picChg chg="add">
          <ac:chgData name="Kevin DeRudder" userId="b8db0611-c7c8-4114-b23c-d54441a090d5" providerId="ADAL" clId="{4A79A2E0-8971-4CCD-985E-7ED54C91120C}" dt="2018-12-19T09:56:24.374" v="3240"/>
          <ac:picMkLst>
            <pc:docMk/>
            <pc:sldMk cId="3989557274" sldId="311"/>
            <ac:picMk id="8" creationId="{00E6C260-AFEB-414A-8525-46DA2711288B}"/>
          </ac:picMkLst>
        </pc:picChg>
      </pc:sldChg>
      <pc:sldChg chg="delSp add ord">
        <pc:chgData name="Kevin DeRudder" userId="b8db0611-c7c8-4114-b23c-d54441a090d5" providerId="ADAL" clId="{4A79A2E0-8971-4CCD-985E-7ED54C91120C}" dt="2018-12-19T10:01:07.858" v="3370"/>
        <pc:sldMkLst>
          <pc:docMk/>
          <pc:sldMk cId="3505089748" sldId="312"/>
        </pc:sldMkLst>
        <pc:spChg chg="del">
          <ac:chgData name="Kevin DeRudder" userId="b8db0611-c7c8-4114-b23c-d54441a090d5" providerId="ADAL" clId="{4A79A2E0-8971-4CCD-985E-7ED54C91120C}" dt="2018-12-19T10:00:50.364" v="3369" actId="478"/>
          <ac:spMkLst>
            <pc:docMk/>
            <pc:sldMk cId="3505089748" sldId="312"/>
            <ac:spMk id="10" creationId="{34CA9E01-ED17-4E91-B4B4-27B46D907014}"/>
          </ac:spMkLst>
        </pc:spChg>
        <pc:spChg chg="del">
          <ac:chgData name="Kevin DeRudder" userId="b8db0611-c7c8-4114-b23c-d54441a090d5" providerId="ADAL" clId="{4A79A2E0-8971-4CCD-985E-7ED54C91120C}" dt="2018-12-19T10:00:46.455" v="3366" actId="478"/>
          <ac:spMkLst>
            <pc:docMk/>
            <pc:sldMk cId="3505089748" sldId="312"/>
            <ac:spMk id="11" creationId="{4673BC99-1ABA-45C7-8F4B-BF64CBEFA32F}"/>
          </ac:spMkLst>
        </pc:spChg>
        <pc:spChg chg="del">
          <ac:chgData name="Kevin DeRudder" userId="b8db0611-c7c8-4114-b23c-d54441a090d5" providerId="ADAL" clId="{4A79A2E0-8971-4CCD-985E-7ED54C91120C}" dt="2018-12-19T10:00:49.239" v="3368" actId="478"/>
          <ac:spMkLst>
            <pc:docMk/>
            <pc:sldMk cId="3505089748" sldId="312"/>
            <ac:spMk id="12" creationId="{DD006CC0-EABD-4160-9F2B-E7CCF7E0F580}"/>
          </ac:spMkLst>
        </pc:spChg>
        <pc:spChg chg="del">
          <ac:chgData name="Kevin DeRudder" userId="b8db0611-c7c8-4114-b23c-d54441a090d5" providerId="ADAL" clId="{4A79A2E0-8971-4CCD-985E-7ED54C91120C}" dt="2018-12-19T10:00:47.486" v="3367" actId="478"/>
          <ac:spMkLst>
            <pc:docMk/>
            <pc:sldMk cId="3505089748" sldId="312"/>
            <ac:spMk id="13" creationId="{7B418075-4BF0-4D2D-9479-A84B6C82A565}"/>
          </ac:spMkLst>
        </pc:spChg>
      </pc:sldChg>
      <pc:sldChg chg="addSp delSp modSp add">
        <pc:chgData name="Kevin DeRudder" userId="b8db0611-c7c8-4114-b23c-d54441a090d5" providerId="ADAL" clId="{4A79A2E0-8971-4CCD-985E-7ED54C91120C}" dt="2018-12-19T10:03:58.240" v="3439"/>
        <pc:sldMkLst>
          <pc:docMk/>
          <pc:sldMk cId="717355532" sldId="313"/>
        </pc:sldMkLst>
        <pc:spChg chg="mod">
          <ac:chgData name="Kevin DeRudder" userId="b8db0611-c7c8-4114-b23c-d54441a090d5" providerId="ADAL" clId="{4A79A2E0-8971-4CCD-985E-7ED54C91120C}" dt="2018-12-19T10:02:01.294" v="3400" actId="20577"/>
          <ac:spMkLst>
            <pc:docMk/>
            <pc:sldMk cId="717355532" sldId="313"/>
            <ac:spMk id="2" creationId="{A6E0F886-4C4F-4294-A5A2-5792697BD940}"/>
          </ac:spMkLst>
        </pc:spChg>
        <pc:spChg chg="del">
          <ac:chgData name="Kevin DeRudder" userId="b8db0611-c7c8-4114-b23c-d54441a090d5" providerId="ADAL" clId="{4A79A2E0-8971-4CCD-985E-7ED54C91120C}" dt="2018-12-19T10:02:12.309" v="3401" actId="478"/>
          <ac:spMkLst>
            <pc:docMk/>
            <pc:sldMk cId="717355532" sldId="313"/>
            <ac:spMk id="3" creationId="{5404FE96-1057-41FA-B776-16D20B657C67}"/>
          </ac:spMkLst>
        </pc:spChg>
        <pc:spChg chg="add mod">
          <ac:chgData name="Kevin DeRudder" userId="b8db0611-c7c8-4114-b23c-d54441a090d5" providerId="ADAL" clId="{4A79A2E0-8971-4CCD-985E-7ED54C91120C}" dt="2018-12-19T10:02:29.528" v="3408" actId="14100"/>
          <ac:spMkLst>
            <pc:docMk/>
            <pc:sldMk cId="717355532" sldId="313"/>
            <ac:spMk id="4" creationId="{3281D2F4-26A5-4A91-96FC-EAA907BC1C55}"/>
          </ac:spMkLst>
        </pc:spChg>
        <pc:picChg chg="add">
          <ac:chgData name="Kevin DeRudder" userId="b8db0611-c7c8-4114-b23c-d54441a090d5" providerId="ADAL" clId="{4A79A2E0-8971-4CCD-985E-7ED54C91120C}" dt="2018-12-19T10:03:44.659" v="3436"/>
          <ac:picMkLst>
            <pc:docMk/>
            <pc:sldMk cId="717355532" sldId="313"/>
            <ac:picMk id="5" creationId="{CB5E4563-89B4-465A-895B-606770A92A1B}"/>
          </ac:picMkLst>
        </pc:picChg>
        <pc:picChg chg="add">
          <ac:chgData name="Kevin DeRudder" userId="b8db0611-c7c8-4114-b23c-d54441a090d5" providerId="ADAL" clId="{4A79A2E0-8971-4CCD-985E-7ED54C91120C}" dt="2018-12-19T10:03:58.240" v="3439"/>
          <ac:picMkLst>
            <pc:docMk/>
            <pc:sldMk cId="717355532" sldId="313"/>
            <ac:picMk id="6" creationId="{2B4A1E81-D830-430D-AD2D-7FE26779C8DA}"/>
          </ac:picMkLst>
        </pc:picChg>
      </pc:sldChg>
      <pc:sldChg chg="addSp delSp modSp add">
        <pc:chgData name="Kevin DeRudder" userId="b8db0611-c7c8-4114-b23c-d54441a090d5" providerId="ADAL" clId="{4A79A2E0-8971-4CCD-985E-7ED54C91120C}" dt="2018-12-19T10:03:56.741" v="3438"/>
        <pc:sldMkLst>
          <pc:docMk/>
          <pc:sldMk cId="1294409878" sldId="314"/>
        </pc:sldMkLst>
        <pc:spChg chg="mod">
          <ac:chgData name="Kevin DeRudder" userId="b8db0611-c7c8-4114-b23c-d54441a090d5" providerId="ADAL" clId="{4A79A2E0-8971-4CCD-985E-7ED54C91120C}" dt="2018-12-19T10:02:56.765" v="3427" actId="20577"/>
          <ac:spMkLst>
            <pc:docMk/>
            <pc:sldMk cId="1294409878" sldId="314"/>
            <ac:spMk id="2" creationId="{463F45B7-1BFC-4B86-B30D-0CCF41BA945F}"/>
          </ac:spMkLst>
        </pc:spChg>
        <pc:spChg chg="del">
          <ac:chgData name="Kevin DeRudder" userId="b8db0611-c7c8-4114-b23c-d54441a090d5" providerId="ADAL" clId="{4A79A2E0-8971-4CCD-985E-7ED54C91120C}" dt="2018-12-19T10:02:59.422" v="3428" actId="478"/>
          <ac:spMkLst>
            <pc:docMk/>
            <pc:sldMk cId="1294409878" sldId="314"/>
            <ac:spMk id="3" creationId="{1DB3E5B4-63C3-4444-BA96-39A0131C538C}"/>
          </ac:spMkLst>
        </pc:spChg>
        <pc:spChg chg="add mod">
          <ac:chgData name="Kevin DeRudder" userId="b8db0611-c7c8-4114-b23c-d54441a090d5" providerId="ADAL" clId="{4A79A2E0-8971-4CCD-985E-7ED54C91120C}" dt="2018-12-19T10:03:21.173" v="3432" actId="14100"/>
          <ac:spMkLst>
            <pc:docMk/>
            <pc:sldMk cId="1294409878" sldId="314"/>
            <ac:spMk id="4" creationId="{6D2B020F-8538-407E-9CC9-2672EC8128AF}"/>
          </ac:spMkLst>
        </pc:spChg>
        <pc:spChg chg="add mod">
          <ac:chgData name="Kevin DeRudder" userId="b8db0611-c7c8-4114-b23c-d54441a090d5" providerId="ADAL" clId="{4A79A2E0-8971-4CCD-985E-7ED54C91120C}" dt="2018-12-19T10:03:39.801" v="3435" actId="1076"/>
          <ac:spMkLst>
            <pc:docMk/>
            <pc:sldMk cId="1294409878" sldId="314"/>
            <ac:spMk id="5" creationId="{109FDD78-DFCB-4EDC-B28D-ABFB6CAFB678}"/>
          </ac:spMkLst>
        </pc:spChg>
        <pc:picChg chg="add">
          <ac:chgData name="Kevin DeRudder" userId="b8db0611-c7c8-4114-b23c-d54441a090d5" providerId="ADAL" clId="{4A79A2E0-8971-4CCD-985E-7ED54C91120C}" dt="2018-12-19T10:03:45.833" v="3437"/>
          <ac:picMkLst>
            <pc:docMk/>
            <pc:sldMk cId="1294409878" sldId="314"/>
            <ac:picMk id="6" creationId="{88734D7E-823D-4712-ABA2-2024A15ECCC7}"/>
          </ac:picMkLst>
        </pc:picChg>
        <pc:picChg chg="add">
          <ac:chgData name="Kevin DeRudder" userId="b8db0611-c7c8-4114-b23c-d54441a090d5" providerId="ADAL" clId="{4A79A2E0-8971-4CCD-985E-7ED54C91120C}" dt="2018-12-19T10:03:56.741" v="3438"/>
          <ac:picMkLst>
            <pc:docMk/>
            <pc:sldMk cId="1294409878" sldId="314"/>
            <ac:picMk id="7" creationId="{20C1946F-F208-4AA0-9ED7-3DB70844DDBA}"/>
          </ac:picMkLst>
        </pc:picChg>
      </pc:sldChg>
      <pc:sldChg chg="addSp modSp add">
        <pc:chgData name="Kevin DeRudder" userId="b8db0611-c7c8-4114-b23c-d54441a090d5" providerId="ADAL" clId="{4A79A2E0-8971-4CCD-985E-7ED54C91120C}" dt="2018-12-19T10:05:38.764" v="3466" actId="208"/>
        <pc:sldMkLst>
          <pc:docMk/>
          <pc:sldMk cId="3713563523" sldId="315"/>
        </pc:sldMkLst>
        <pc:spChg chg="mod">
          <ac:chgData name="Kevin DeRudder" userId="b8db0611-c7c8-4114-b23c-d54441a090d5" providerId="ADAL" clId="{4A79A2E0-8971-4CCD-985E-7ED54C91120C}" dt="2018-12-19T10:04:26.591" v="3455" actId="20577"/>
          <ac:spMkLst>
            <pc:docMk/>
            <pc:sldMk cId="3713563523" sldId="315"/>
            <ac:spMk id="2" creationId="{A197A704-0BA8-47D2-AA1D-8E6E8F8BE1A6}"/>
          </ac:spMkLst>
        </pc:spChg>
        <pc:spChg chg="mod">
          <ac:chgData name="Kevin DeRudder" userId="b8db0611-c7c8-4114-b23c-d54441a090d5" providerId="ADAL" clId="{4A79A2E0-8971-4CCD-985E-7ED54C91120C}" dt="2018-12-19T10:04:39.162" v="3457" actId="404"/>
          <ac:spMkLst>
            <pc:docMk/>
            <pc:sldMk cId="3713563523" sldId="315"/>
            <ac:spMk id="3" creationId="{4FC5E248-0480-462F-9406-68F8C17A3046}"/>
          </ac:spMkLst>
        </pc:spChg>
        <pc:spChg chg="add mod">
          <ac:chgData name="Kevin DeRudder" userId="b8db0611-c7c8-4114-b23c-d54441a090d5" providerId="ADAL" clId="{4A79A2E0-8971-4CCD-985E-7ED54C91120C}" dt="2018-12-19T10:04:54.389" v="3460" actId="207"/>
          <ac:spMkLst>
            <pc:docMk/>
            <pc:sldMk cId="3713563523" sldId="315"/>
            <ac:spMk id="4" creationId="{46391B06-1705-41D5-AE23-A0883A66DD38}"/>
          </ac:spMkLst>
        </pc:spChg>
        <pc:spChg chg="add mod">
          <ac:chgData name="Kevin DeRudder" userId="b8db0611-c7c8-4114-b23c-d54441a090d5" providerId="ADAL" clId="{4A79A2E0-8971-4CCD-985E-7ED54C91120C}" dt="2018-12-19T10:05:38.764" v="3466" actId="208"/>
          <ac:spMkLst>
            <pc:docMk/>
            <pc:sldMk cId="3713563523" sldId="315"/>
            <ac:spMk id="7" creationId="{8D52BBD6-EC4C-455A-9999-57F9CB6476E0}"/>
          </ac:spMkLst>
        </pc:spChg>
        <pc:picChg chg="add">
          <ac:chgData name="Kevin DeRudder" userId="b8db0611-c7c8-4114-b23c-d54441a090d5" providerId="ADAL" clId="{4A79A2E0-8971-4CCD-985E-7ED54C91120C}" dt="2018-12-19T10:05:12.607" v="3461"/>
          <ac:picMkLst>
            <pc:docMk/>
            <pc:sldMk cId="3713563523" sldId="315"/>
            <ac:picMk id="5" creationId="{FD215D0F-9927-4AF6-977C-08F8A9419476}"/>
          </ac:picMkLst>
        </pc:picChg>
        <pc:picChg chg="add">
          <ac:chgData name="Kevin DeRudder" userId="b8db0611-c7c8-4114-b23c-d54441a090d5" providerId="ADAL" clId="{4A79A2E0-8971-4CCD-985E-7ED54C91120C}" dt="2018-12-19T10:05:12.607" v="3461"/>
          <ac:picMkLst>
            <pc:docMk/>
            <pc:sldMk cId="3713563523" sldId="315"/>
            <ac:picMk id="6" creationId="{848B62A6-5EED-45C8-9A4B-950243B05ED3}"/>
          </ac:picMkLst>
        </pc:picChg>
      </pc:sldChg>
      <pc:sldChg chg="modSp add">
        <pc:chgData name="Kevin DeRudder" userId="b8db0611-c7c8-4114-b23c-d54441a090d5" providerId="ADAL" clId="{4A79A2E0-8971-4CCD-985E-7ED54C91120C}" dt="2018-12-19T10:17:45.925" v="3543" actId="1076"/>
        <pc:sldMkLst>
          <pc:docMk/>
          <pc:sldMk cId="2013977628" sldId="316"/>
        </pc:sldMkLst>
        <pc:spChg chg="mod">
          <ac:chgData name="Kevin DeRudder" userId="b8db0611-c7c8-4114-b23c-d54441a090d5" providerId="ADAL" clId="{4A79A2E0-8971-4CCD-985E-7ED54C91120C}" dt="2018-12-19T10:17:45.925" v="3543" actId="1076"/>
          <ac:spMkLst>
            <pc:docMk/>
            <pc:sldMk cId="2013977628" sldId="316"/>
            <ac:spMk id="2" creationId="{00000000-0000-0000-0000-000000000000}"/>
          </ac:spMkLst>
        </pc:spChg>
        <pc:spChg chg="mod">
          <ac:chgData name="Kevin DeRudder" userId="b8db0611-c7c8-4114-b23c-d54441a090d5" providerId="ADAL" clId="{4A79A2E0-8971-4CCD-985E-7ED54C91120C}" dt="2018-12-19T10:17:41.110" v="3542" actId="20577"/>
          <ac:spMkLst>
            <pc:docMk/>
            <pc:sldMk cId="2013977628" sldId="316"/>
            <ac:spMk id="3" creationId="{00000000-0000-0000-0000-000000000000}"/>
          </ac:spMkLst>
        </pc:spChg>
      </pc:sldChg>
      <pc:sldChg chg="addSp delSp modSp add">
        <pc:chgData name="Kevin DeRudder" userId="b8db0611-c7c8-4114-b23c-d54441a090d5" providerId="ADAL" clId="{4A79A2E0-8971-4CCD-985E-7ED54C91120C}" dt="2018-12-19T10:15:22.569" v="3486" actId="1076"/>
        <pc:sldMkLst>
          <pc:docMk/>
          <pc:sldMk cId="1476197620" sldId="317"/>
        </pc:sldMkLst>
        <pc:spChg chg="del">
          <ac:chgData name="Kevin DeRudder" userId="b8db0611-c7c8-4114-b23c-d54441a090d5" providerId="ADAL" clId="{4A79A2E0-8971-4CCD-985E-7ED54C91120C}" dt="2018-12-19T10:14:35.069" v="3476"/>
          <ac:spMkLst>
            <pc:docMk/>
            <pc:sldMk cId="1476197620" sldId="317"/>
            <ac:spMk id="2" creationId="{A6368C8C-4C1E-4745-AD53-8B3285603EDF}"/>
          </ac:spMkLst>
        </pc:spChg>
        <pc:spChg chg="del">
          <ac:chgData name="Kevin DeRudder" userId="b8db0611-c7c8-4114-b23c-d54441a090d5" providerId="ADAL" clId="{4A79A2E0-8971-4CCD-985E-7ED54C91120C}" dt="2018-12-19T10:14:35.069" v="3476"/>
          <ac:spMkLst>
            <pc:docMk/>
            <pc:sldMk cId="1476197620" sldId="317"/>
            <ac:spMk id="3" creationId="{E6013E07-68A4-4378-84B6-A27BDB6BBA87}"/>
          </ac:spMkLst>
        </pc:spChg>
        <pc:spChg chg="del">
          <ac:chgData name="Kevin DeRudder" userId="b8db0611-c7c8-4114-b23c-d54441a090d5" providerId="ADAL" clId="{4A79A2E0-8971-4CCD-985E-7ED54C91120C}" dt="2018-12-19T10:14:35.069" v="3476"/>
          <ac:spMkLst>
            <pc:docMk/>
            <pc:sldMk cId="1476197620" sldId="317"/>
            <ac:spMk id="4" creationId="{7E964596-A77E-4716-A857-051E899E6CC8}"/>
          </ac:spMkLst>
        </pc:spChg>
        <pc:spChg chg="add mod">
          <ac:chgData name="Kevin DeRudder" userId="b8db0611-c7c8-4114-b23c-d54441a090d5" providerId="ADAL" clId="{4A79A2E0-8971-4CCD-985E-7ED54C91120C}" dt="2018-12-19T10:14:36.159" v="3477"/>
          <ac:spMkLst>
            <pc:docMk/>
            <pc:sldMk cId="1476197620" sldId="317"/>
            <ac:spMk id="5" creationId="{DE345ED0-180F-4ABC-AD5F-6B954B7D1093}"/>
          </ac:spMkLst>
        </pc:spChg>
        <pc:spChg chg="add mod">
          <ac:chgData name="Kevin DeRudder" userId="b8db0611-c7c8-4114-b23c-d54441a090d5" providerId="ADAL" clId="{4A79A2E0-8971-4CCD-985E-7ED54C91120C}" dt="2018-12-19T10:14:47.843" v="3479" actId="404"/>
          <ac:spMkLst>
            <pc:docMk/>
            <pc:sldMk cId="1476197620" sldId="317"/>
            <ac:spMk id="6" creationId="{C45A702E-1646-4FDF-A7B5-1223F9ADBA3C}"/>
          </ac:spMkLst>
        </pc:spChg>
        <pc:spChg chg="add mod">
          <ac:chgData name="Kevin DeRudder" userId="b8db0611-c7c8-4114-b23c-d54441a090d5" providerId="ADAL" clId="{4A79A2E0-8971-4CCD-985E-7ED54C91120C}" dt="2018-12-19T10:15:11.679" v="3484" actId="208"/>
          <ac:spMkLst>
            <pc:docMk/>
            <pc:sldMk cId="1476197620" sldId="317"/>
            <ac:spMk id="7" creationId="{FB502EA0-2869-42A8-9A07-3B55DCE8B4A4}"/>
          </ac:spMkLst>
        </pc:spChg>
        <pc:picChg chg="add mod">
          <ac:chgData name="Kevin DeRudder" userId="b8db0611-c7c8-4114-b23c-d54441a090d5" providerId="ADAL" clId="{4A79A2E0-8971-4CCD-985E-7ED54C91120C}" dt="2018-12-19T10:15:22.569" v="3486" actId="1076"/>
          <ac:picMkLst>
            <pc:docMk/>
            <pc:sldMk cId="1476197620" sldId="317"/>
            <ac:picMk id="8" creationId="{DA8819E6-62CC-4785-A69E-1039A6922FD4}"/>
          </ac:picMkLst>
        </pc:picChg>
      </pc:sldChg>
      <pc:sldChg chg="addSp delSp modSp add">
        <pc:chgData name="Kevin DeRudder" userId="b8db0611-c7c8-4114-b23c-d54441a090d5" providerId="ADAL" clId="{4A79A2E0-8971-4CCD-985E-7ED54C91120C}" dt="2018-12-19T10:16:12.268" v="3496"/>
        <pc:sldMkLst>
          <pc:docMk/>
          <pc:sldMk cId="3224985073" sldId="318"/>
        </pc:sldMkLst>
        <pc:spChg chg="mod">
          <ac:chgData name="Kevin DeRudder" userId="b8db0611-c7c8-4114-b23c-d54441a090d5" providerId="ADAL" clId="{4A79A2E0-8971-4CCD-985E-7ED54C91120C}" dt="2018-12-19T10:15:43.976" v="3488"/>
          <ac:spMkLst>
            <pc:docMk/>
            <pc:sldMk cId="3224985073" sldId="318"/>
            <ac:spMk id="2" creationId="{C605A614-16DF-435A-898B-53BD6A9191E4}"/>
          </ac:spMkLst>
        </pc:spChg>
        <pc:spChg chg="del">
          <ac:chgData name="Kevin DeRudder" userId="b8db0611-c7c8-4114-b23c-d54441a090d5" providerId="ADAL" clId="{4A79A2E0-8971-4CCD-985E-7ED54C91120C}" dt="2018-12-19T10:15:51.654" v="3489" actId="478"/>
          <ac:spMkLst>
            <pc:docMk/>
            <pc:sldMk cId="3224985073" sldId="318"/>
            <ac:spMk id="3" creationId="{17F91BEB-4B83-4D7D-AC1B-E989AC148747}"/>
          </ac:spMkLst>
        </pc:spChg>
        <pc:spChg chg="add mod">
          <ac:chgData name="Kevin DeRudder" userId="b8db0611-c7c8-4114-b23c-d54441a090d5" providerId="ADAL" clId="{4A79A2E0-8971-4CCD-985E-7ED54C91120C}" dt="2018-12-19T10:16:06.463" v="3495" actId="14100"/>
          <ac:spMkLst>
            <pc:docMk/>
            <pc:sldMk cId="3224985073" sldId="318"/>
            <ac:spMk id="4" creationId="{9B5A928D-5107-429C-B8B1-7E30F44892B0}"/>
          </ac:spMkLst>
        </pc:spChg>
        <pc:picChg chg="add">
          <ac:chgData name="Kevin DeRudder" userId="b8db0611-c7c8-4114-b23c-d54441a090d5" providerId="ADAL" clId="{4A79A2E0-8971-4CCD-985E-7ED54C91120C}" dt="2018-12-19T10:16:12.268" v="3496"/>
          <ac:picMkLst>
            <pc:docMk/>
            <pc:sldMk cId="3224985073" sldId="318"/>
            <ac:picMk id="5" creationId="{C361653E-A99E-4E07-8568-03997D689075}"/>
          </ac:picMkLst>
        </pc:picChg>
      </pc:sldChg>
      <pc:sldChg chg="addSp delSp modSp add">
        <pc:chgData name="Kevin DeRudder" userId="b8db0611-c7c8-4114-b23c-d54441a090d5" providerId="ADAL" clId="{4A79A2E0-8971-4CCD-985E-7ED54C91120C}" dt="2018-12-19T10:17:25.157" v="3531" actId="1036"/>
        <pc:sldMkLst>
          <pc:docMk/>
          <pc:sldMk cId="2676944839" sldId="319"/>
        </pc:sldMkLst>
        <pc:spChg chg="mod">
          <ac:chgData name="Kevin DeRudder" userId="b8db0611-c7c8-4114-b23c-d54441a090d5" providerId="ADAL" clId="{4A79A2E0-8971-4CCD-985E-7ED54C91120C}" dt="2018-12-19T10:16:39.467" v="3515" actId="20577"/>
          <ac:spMkLst>
            <pc:docMk/>
            <pc:sldMk cId="2676944839" sldId="319"/>
            <ac:spMk id="2" creationId="{743884E8-03C0-499F-BDFB-ED65C2048F2C}"/>
          </ac:spMkLst>
        </pc:spChg>
        <pc:spChg chg="del">
          <ac:chgData name="Kevin DeRudder" userId="b8db0611-c7c8-4114-b23c-d54441a090d5" providerId="ADAL" clId="{4A79A2E0-8971-4CCD-985E-7ED54C91120C}" dt="2018-12-19T10:16:43.445" v="3516" actId="478"/>
          <ac:spMkLst>
            <pc:docMk/>
            <pc:sldMk cId="2676944839" sldId="319"/>
            <ac:spMk id="3" creationId="{AFD2698B-0776-42BB-B65C-255B66C8AF33}"/>
          </ac:spMkLst>
        </pc:spChg>
        <pc:spChg chg="add del">
          <ac:chgData name="Kevin DeRudder" userId="b8db0611-c7c8-4114-b23c-d54441a090d5" providerId="ADAL" clId="{4A79A2E0-8971-4CCD-985E-7ED54C91120C}" dt="2018-12-19T10:16:46.902" v="3518"/>
          <ac:spMkLst>
            <pc:docMk/>
            <pc:sldMk cId="2676944839" sldId="319"/>
            <ac:spMk id="4" creationId="{B2E78EDE-800E-48E8-90E9-B4E3670CFD3A}"/>
          </ac:spMkLst>
        </pc:spChg>
        <pc:spChg chg="add mod">
          <ac:chgData name="Kevin DeRudder" userId="b8db0611-c7c8-4114-b23c-d54441a090d5" providerId="ADAL" clId="{4A79A2E0-8971-4CCD-985E-7ED54C91120C}" dt="2018-12-19T10:17:25.157" v="3531" actId="1036"/>
          <ac:spMkLst>
            <pc:docMk/>
            <pc:sldMk cId="2676944839" sldId="319"/>
            <ac:spMk id="5" creationId="{0DAB421A-6E8C-49E9-B4D8-3B41DDC9F0D0}"/>
          </ac:spMkLst>
        </pc:spChg>
        <pc:picChg chg="add">
          <ac:chgData name="Kevin DeRudder" userId="b8db0611-c7c8-4114-b23c-d54441a090d5" providerId="ADAL" clId="{4A79A2E0-8971-4CCD-985E-7ED54C91120C}" dt="2018-12-19T10:17:06.124" v="3524"/>
          <ac:picMkLst>
            <pc:docMk/>
            <pc:sldMk cId="2676944839" sldId="319"/>
            <ac:picMk id="6" creationId="{0459DE7D-A2B3-4A53-8E2B-28D538FE9335}"/>
          </ac:picMkLst>
        </pc:picChg>
      </pc:sldChg>
      <pc:sldChg chg="addSp delSp modSp add">
        <pc:chgData name="Kevin DeRudder" userId="b8db0611-c7c8-4114-b23c-d54441a090d5" providerId="ADAL" clId="{4A79A2E0-8971-4CCD-985E-7ED54C91120C}" dt="2018-12-19T10:20:24.267" v="3624"/>
        <pc:sldMkLst>
          <pc:docMk/>
          <pc:sldMk cId="2144980952" sldId="320"/>
        </pc:sldMkLst>
        <pc:spChg chg="mod">
          <ac:chgData name="Kevin DeRudder" userId="b8db0611-c7c8-4114-b23c-d54441a090d5" providerId="ADAL" clId="{4A79A2E0-8971-4CCD-985E-7ED54C91120C}" dt="2018-12-19T10:18:13.931" v="3555" actId="20577"/>
          <ac:spMkLst>
            <pc:docMk/>
            <pc:sldMk cId="2144980952" sldId="320"/>
            <ac:spMk id="2" creationId="{A6E3D2B5-B807-4382-9453-316C0E3BCF4E}"/>
          </ac:spMkLst>
        </pc:spChg>
        <pc:spChg chg="del">
          <ac:chgData name="Kevin DeRudder" userId="b8db0611-c7c8-4114-b23c-d54441a090d5" providerId="ADAL" clId="{4A79A2E0-8971-4CCD-985E-7ED54C91120C}" dt="2018-12-19T10:18:15.981" v="3556" actId="478"/>
          <ac:spMkLst>
            <pc:docMk/>
            <pc:sldMk cId="2144980952" sldId="320"/>
            <ac:spMk id="3" creationId="{3C4397F6-87B9-4B38-A931-C8B7D56944FA}"/>
          </ac:spMkLst>
        </pc:spChg>
        <pc:spChg chg="add mod">
          <ac:chgData name="Kevin DeRudder" userId="b8db0611-c7c8-4114-b23c-d54441a090d5" providerId="ADAL" clId="{4A79A2E0-8971-4CCD-985E-7ED54C91120C}" dt="2018-12-19T10:19:01.608" v="3608" actId="20577"/>
          <ac:spMkLst>
            <pc:docMk/>
            <pc:sldMk cId="2144980952" sldId="320"/>
            <ac:spMk id="4" creationId="{5DB506F7-83C2-4122-8B6B-F5A67C491089}"/>
          </ac:spMkLst>
        </pc:spChg>
        <pc:picChg chg="add">
          <ac:chgData name="Kevin DeRudder" userId="b8db0611-c7c8-4114-b23c-d54441a090d5" providerId="ADAL" clId="{4A79A2E0-8971-4CCD-985E-7ED54C91120C}" dt="2018-12-19T10:20:24.267" v="3624"/>
          <ac:picMkLst>
            <pc:docMk/>
            <pc:sldMk cId="2144980952" sldId="320"/>
            <ac:picMk id="5" creationId="{D3AB85AC-D938-49A9-8CBE-E01CA4F94204}"/>
          </ac:picMkLst>
        </pc:picChg>
      </pc:sldChg>
      <pc:sldChg chg="addSp modSp add">
        <pc:chgData name="Kevin DeRudder" userId="b8db0611-c7c8-4114-b23c-d54441a090d5" providerId="ADAL" clId="{4A79A2E0-8971-4CCD-985E-7ED54C91120C}" dt="2018-12-19T10:20:50.619" v="3632" actId="20577"/>
        <pc:sldMkLst>
          <pc:docMk/>
          <pc:sldMk cId="774541970" sldId="321"/>
        </pc:sldMkLst>
        <pc:spChg chg="mod">
          <ac:chgData name="Kevin DeRudder" userId="b8db0611-c7c8-4114-b23c-d54441a090d5" providerId="ADAL" clId="{4A79A2E0-8971-4CCD-985E-7ED54C91120C}" dt="2018-12-19T10:19:26.615" v="3618" actId="20577"/>
          <ac:spMkLst>
            <pc:docMk/>
            <pc:sldMk cId="774541970" sldId="321"/>
            <ac:spMk id="2" creationId="{5788A2A7-FEAF-469C-AD8A-66E4A9946F03}"/>
          </ac:spMkLst>
        </pc:spChg>
        <pc:spChg chg="mod">
          <ac:chgData name="Kevin DeRudder" userId="b8db0611-c7c8-4114-b23c-d54441a090d5" providerId="ADAL" clId="{4A79A2E0-8971-4CCD-985E-7ED54C91120C}" dt="2018-12-19T10:20:50.619" v="3632" actId="20577"/>
          <ac:spMkLst>
            <pc:docMk/>
            <pc:sldMk cId="774541970" sldId="321"/>
            <ac:spMk id="3" creationId="{C07CA78D-5019-4CD4-9C7C-258B61DBDDCE}"/>
          </ac:spMkLst>
        </pc:spChg>
        <pc:picChg chg="add">
          <ac:chgData name="Kevin DeRudder" userId="b8db0611-c7c8-4114-b23c-d54441a090d5" providerId="ADAL" clId="{4A79A2E0-8971-4CCD-985E-7ED54C91120C}" dt="2018-12-19T10:20:25.613" v="3625"/>
          <ac:picMkLst>
            <pc:docMk/>
            <pc:sldMk cId="774541970" sldId="321"/>
            <ac:picMk id="4" creationId="{486B9897-ADDE-4EDE-B069-E01E5F4A438A}"/>
          </ac:picMkLst>
        </pc:picChg>
      </pc:sldChg>
      <pc:sldChg chg="addSp delSp modSp add">
        <pc:chgData name="Kevin DeRudder" userId="b8db0611-c7c8-4114-b23c-d54441a090d5" providerId="ADAL" clId="{4A79A2E0-8971-4CCD-985E-7ED54C91120C}" dt="2018-12-19T10:24:13.508" v="3701"/>
        <pc:sldMkLst>
          <pc:docMk/>
          <pc:sldMk cId="3769875515" sldId="322"/>
        </pc:sldMkLst>
        <pc:spChg chg="mod">
          <ac:chgData name="Kevin DeRudder" userId="b8db0611-c7c8-4114-b23c-d54441a090d5" providerId="ADAL" clId="{4A79A2E0-8971-4CCD-985E-7ED54C91120C}" dt="2018-12-19T10:22:27.525" v="3642" actId="20577"/>
          <ac:spMkLst>
            <pc:docMk/>
            <pc:sldMk cId="3769875515" sldId="322"/>
            <ac:spMk id="2" creationId="{A085DEA8-7E36-40E3-9B49-062E02618B07}"/>
          </ac:spMkLst>
        </pc:spChg>
        <pc:spChg chg="del">
          <ac:chgData name="Kevin DeRudder" userId="b8db0611-c7c8-4114-b23c-d54441a090d5" providerId="ADAL" clId="{4A79A2E0-8971-4CCD-985E-7ED54C91120C}" dt="2018-12-19T10:22:29.918" v="3643" actId="478"/>
          <ac:spMkLst>
            <pc:docMk/>
            <pc:sldMk cId="3769875515" sldId="322"/>
            <ac:spMk id="3" creationId="{C89A377F-A5A1-4FC4-8B23-01998DE03775}"/>
          </ac:spMkLst>
        </pc:spChg>
        <pc:spChg chg="add mod">
          <ac:chgData name="Kevin DeRudder" userId="b8db0611-c7c8-4114-b23c-d54441a090d5" providerId="ADAL" clId="{4A79A2E0-8971-4CCD-985E-7ED54C91120C}" dt="2018-12-19T10:22:54.771" v="3655" actId="14100"/>
          <ac:spMkLst>
            <pc:docMk/>
            <pc:sldMk cId="3769875515" sldId="322"/>
            <ac:spMk id="4" creationId="{F2C6CF37-741F-4127-85AA-8C55E77A8F9F}"/>
          </ac:spMkLst>
        </pc:spChg>
        <pc:picChg chg="add">
          <ac:chgData name="Kevin DeRudder" userId="b8db0611-c7c8-4114-b23c-d54441a090d5" providerId="ADAL" clId="{4A79A2E0-8971-4CCD-985E-7ED54C91120C}" dt="2018-12-19T10:24:13.508" v="3701"/>
          <ac:picMkLst>
            <pc:docMk/>
            <pc:sldMk cId="3769875515" sldId="322"/>
            <ac:picMk id="5" creationId="{B1A134E6-095C-470B-831B-FD17F0A8AEDB}"/>
          </ac:picMkLst>
        </pc:picChg>
      </pc:sldChg>
      <pc:sldChg chg="addSp delSp modSp add">
        <pc:chgData name="Kevin DeRudder" userId="b8db0611-c7c8-4114-b23c-d54441a090d5" providerId="ADAL" clId="{4A79A2E0-8971-4CCD-985E-7ED54C91120C}" dt="2018-12-19T10:24:14.528" v="3702"/>
        <pc:sldMkLst>
          <pc:docMk/>
          <pc:sldMk cId="1287596348" sldId="323"/>
        </pc:sldMkLst>
        <pc:spChg chg="mod">
          <ac:chgData name="Kevin DeRudder" userId="b8db0611-c7c8-4114-b23c-d54441a090d5" providerId="ADAL" clId="{4A79A2E0-8971-4CCD-985E-7ED54C91120C}" dt="2018-12-19T10:23:09.518" v="3689" actId="20577"/>
          <ac:spMkLst>
            <pc:docMk/>
            <pc:sldMk cId="1287596348" sldId="323"/>
            <ac:spMk id="2" creationId="{23D0BF67-07FB-4D81-B522-FBD034BFFFC8}"/>
          </ac:spMkLst>
        </pc:spChg>
        <pc:spChg chg="del">
          <ac:chgData name="Kevin DeRudder" userId="b8db0611-c7c8-4114-b23c-d54441a090d5" providerId="ADAL" clId="{4A79A2E0-8971-4CCD-985E-7ED54C91120C}" dt="2018-12-19T10:23:46.556" v="3690" actId="478"/>
          <ac:spMkLst>
            <pc:docMk/>
            <pc:sldMk cId="1287596348" sldId="323"/>
            <ac:spMk id="3" creationId="{F4B6581C-A1F5-463B-89D1-D1F407E47248}"/>
          </ac:spMkLst>
        </pc:spChg>
        <pc:spChg chg="add mod">
          <ac:chgData name="Kevin DeRudder" userId="b8db0611-c7c8-4114-b23c-d54441a090d5" providerId="ADAL" clId="{4A79A2E0-8971-4CCD-985E-7ED54C91120C}" dt="2018-12-19T10:24:08.056" v="3700" actId="1076"/>
          <ac:spMkLst>
            <pc:docMk/>
            <pc:sldMk cId="1287596348" sldId="323"/>
            <ac:spMk id="4" creationId="{B1049402-090A-4DDF-9128-320C571467C1}"/>
          </ac:spMkLst>
        </pc:spChg>
        <pc:picChg chg="add">
          <ac:chgData name="Kevin DeRudder" userId="b8db0611-c7c8-4114-b23c-d54441a090d5" providerId="ADAL" clId="{4A79A2E0-8971-4CCD-985E-7ED54C91120C}" dt="2018-12-19T10:24:14.528" v="3702"/>
          <ac:picMkLst>
            <pc:docMk/>
            <pc:sldMk cId="1287596348" sldId="323"/>
            <ac:picMk id="5" creationId="{7FDEDDF3-3E6B-44B9-918F-CB6788990E10}"/>
          </ac:picMkLst>
        </pc:picChg>
      </pc:sldChg>
      <pc:sldChg chg="addSp delSp modSp add">
        <pc:chgData name="Kevin DeRudder" userId="b8db0611-c7c8-4114-b23c-d54441a090d5" providerId="ADAL" clId="{4A79A2E0-8971-4CCD-985E-7ED54C91120C}" dt="2018-12-19T10:27:14.483" v="3723" actId="1076"/>
        <pc:sldMkLst>
          <pc:docMk/>
          <pc:sldMk cId="1662957573" sldId="324"/>
        </pc:sldMkLst>
        <pc:spChg chg="mod">
          <ac:chgData name="Kevin DeRudder" userId="b8db0611-c7c8-4114-b23c-d54441a090d5" providerId="ADAL" clId="{4A79A2E0-8971-4CCD-985E-7ED54C91120C}" dt="2018-12-19T10:26:25.311" v="3713" actId="20577"/>
          <ac:spMkLst>
            <pc:docMk/>
            <pc:sldMk cId="1662957573" sldId="324"/>
            <ac:spMk id="2" creationId="{198DF3A4-1685-4FEB-8907-BB2FC6DFCFAA}"/>
          </ac:spMkLst>
        </pc:spChg>
        <pc:spChg chg="mod">
          <ac:chgData name="Kevin DeRudder" userId="b8db0611-c7c8-4114-b23c-d54441a090d5" providerId="ADAL" clId="{4A79A2E0-8971-4CCD-985E-7ED54C91120C}" dt="2018-12-19T10:26:35.703" v="3714"/>
          <ac:spMkLst>
            <pc:docMk/>
            <pc:sldMk cId="1662957573" sldId="324"/>
            <ac:spMk id="3" creationId="{1614A4FC-F7B0-4310-8481-816D0979CF3C}"/>
          </ac:spMkLst>
        </pc:spChg>
        <pc:spChg chg="add del">
          <ac:chgData name="Kevin DeRudder" userId="b8db0611-c7c8-4114-b23c-d54441a090d5" providerId="ADAL" clId="{4A79A2E0-8971-4CCD-985E-7ED54C91120C}" dt="2018-12-19T10:26:46.634" v="3716"/>
          <ac:spMkLst>
            <pc:docMk/>
            <pc:sldMk cId="1662957573" sldId="324"/>
            <ac:spMk id="4" creationId="{2BB99632-4D7F-40BD-B43B-BFBBCF510FFD}"/>
          </ac:spMkLst>
        </pc:spChg>
        <pc:spChg chg="add mod">
          <ac:chgData name="Kevin DeRudder" userId="b8db0611-c7c8-4114-b23c-d54441a090d5" providerId="ADAL" clId="{4A79A2E0-8971-4CCD-985E-7ED54C91120C}" dt="2018-12-19T10:27:09.356" v="3722" actId="208"/>
          <ac:spMkLst>
            <pc:docMk/>
            <pc:sldMk cId="1662957573" sldId="324"/>
            <ac:spMk id="5" creationId="{CFEC0806-41BC-435E-95D7-12A18030BC54}"/>
          </ac:spMkLst>
        </pc:spChg>
        <pc:spChg chg="add mod">
          <ac:chgData name="Kevin DeRudder" userId="b8db0611-c7c8-4114-b23c-d54441a090d5" providerId="ADAL" clId="{4A79A2E0-8971-4CCD-985E-7ED54C91120C}" dt="2018-12-19T10:27:14.483" v="3723" actId="1076"/>
          <ac:spMkLst>
            <pc:docMk/>
            <pc:sldMk cId="1662957573" sldId="324"/>
            <ac:spMk id="6" creationId="{ED2DE10B-092C-4A09-96C8-EFBE5A7F372A}"/>
          </ac:spMkLst>
        </pc:spChg>
      </pc:sldChg>
      <pc:sldChg chg="addSp modSp add">
        <pc:chgData name="Kevin DeRudder" userId="b8db0611-c7c8-4114-b23c-d54441a090d5" providerId="ADAL" clId="{4A79A2E0-8971-4CCD-985E-7ED54C91120C}" dt="2018-12-19T10:28:57.316" v="3752" actId="14100"/>
        <pc:sldMkLst>
          <pc:docMk/>
          <pc:sldMk cId="3682229443" sldId="325"/>
        </pc:sldMkLst>
        <pc:spChg chg="mod">
          <ac:chgData name="Kevin DeRudder" userId="b8db0611-c7c8-4114-b23c-d54441a090d5" providerId="ADAL" clId="{4A79A2E0-8971-4CCD-985E-7ED54C91120C}" dt="2018-12-19T10:28:20.464" v="3740" actId="20577"/>
          <ac:spMkLst>
            <pc:docMk/>
            <pc:sldMk cId="3682229443" sldId="325"/>
            <ac:spMk id="2" creationId="{030F69C7-51E2-4CBF-8D5B-C83320560681}"/>
          </ac:spMkLst>
        </pc:spChg>
        <pc:spChg chg="mod">
          <ac:chgData name="Kevin DeRudder" userId="b8db0611-c7c8-4114-b23c-d54441a090d5" providerId="ADAL" clId="{4A79A2E0-8971-4CCD-985E-7ED54C91120C}" dt="2018-12-19T10:28:47.266" v="3747" actId="404"/>
          <ac:spMkLst>
            <pc:docMk/>
            <pc:sldMk cId="3682229443" sldId="325"/>
            <ac:spMk id="3" creationId="{FC50E62A-6B2B-40E0-B25D-3ABA7E7971F0}"/>
          </ac:spMkLst>
        </pc:spChg>
        <pc:spChg chg="add mod">
          <ac:chgData name="Kevin DeRudder" userId="b8db0611-c7c8-4114-b23c-d54441a090d5" providerId="ADAL" clId="{4A79A2E0-8971-4CCD-985E-7ED54C91120C}" dt="2018-12-19T10:28:57.316" v="3752" actId="14100"/>
          <ac:spMkLst>
            <pc:docMk/>
            <pc:sldMk cId="3682229443" sldId="325"/>
            <ac:spMk id="4" creationId="{8DE408F1-D9B3-4F46-B37F-572302C4C666}"/>
          </ac:spMkLst>
        </pc:spChg>
      </pc:sldChg>
      <pc:sldChg chg="addSp modSp add">
        <pc:chgData name="Kevin DeRudder" userId="b8db0611-c7c8-4114-b23c-d54441a090d5" providerId="ADAL" clId="{4A79A2E0-8971-4CCD-985E-7ED54C91120C}" dt="2018-12-19T10:31:25.208" v="3760" actId="1076"/>
        <pc:sldMkLst>
          <pc:docMk/>
          <pc:sldMk cId="3072925769" sldId="326"/>
        </pc:sldMkLst>
        <pc:spChg chg="mod">
          <ac:chgData name="Kevin DeRudder" userId="b8db0611-c7c8-4114-b23c-d54441a090d5" providerId="ADAL" clId="{4A79A2E0-8971-4CCD-985E-7ED54C91120C}" dt="2018-12-19T10:30:56.953" v="3754"/>
          <ac:spMkLst>
            <pc:docMk/>
            <pc:sldMk cId="3072925769" sldId="326"/>
            <ac:spMk id="2" creationId="{067E19E3-5881-4658-9505-96018BAC19BA}"/>
          </ac:spMkLst>
        </pc:spChg>
        <pc:spChg chg="mod">
          <ac:chgData name="Kevin DeRudder" userId="b8db0611-c7c8-4114-b23c-d54441a090d5" providerId="ADAL" clId="{4A79A2E0-8971-4CCD-985E-7ED54C91120C}" dt="2018-12-19T10:31:01.116" v="3755"/>
          <ac:spMkLst>
            <pc:docMk/>
            <pc:sldMk cId="3072925769" sldId="326"/>
            <ac:spMk id="3" creationId="{E2B6E70B-CDD3-4DCD-B749-40E63738C528}"/>
          </ac:spMkLst>
        </pc:spChg>
        <pc:spChg chg="add mod">
          <ac:chgData name="Kevin DeRudder" userId="b8db0611-c7c8-4114-b23c-d54441a090d5" providerId="ADAL" clId="{4A79A2E0-8971-4CCD-985E-7ED54C91120C}" dt="2018-12-19T10:31:25.208" v="3760" actId="1076"/>
          <ac:spMkLst>
            <pc:docMk/>
            <pc:sldMk cId="3072925769" sldId="326"/>
            <ac:spMk id="4" creationId="{FED2FDF2-D67E-465F-B692-45E2E73EFB58}"/>
          </ac:spMkLst>
        </pc:spChg>
      </pc:sldChg>
      <pc:sldChg chg="addSp modSp add">
        <pc:chgData name="Kevin DeRudder" userId="b8db0611-c7c8-4114-b23c-d54441a090d5" providerId="ADAL" clId="{4A79A2E0-8971-4CCD-985E-7ED54C91120C}" dt="2018-12-19T10:32:55.092" v="3806" actId="1036"/>
        <pc:sldMkLst>
          <pc:docMk/>
          <pc:sldMk cId="3071397873" sldId="327"/>
        </pc:sldMkLst>
        <pc:spChg chg="mod">
          <ac:chgData name="Kevin DeRudder" userId="b8db0611-c7c8-4114-b23c-d54441a090d5" providerId="ADAL" clId="{4A79A2E0-8971-4CCD-985E-7ED54C91120C}" dt="2018-12-19T10:31:37.868" v="3777" actId="20577"/>
          <ac:spMkLst>
            <pc:docMk/>
            <pc:sldMk cId="3071397873" sldId="327"/>
            <ac:spMk id="2" creationId="{C29BEE41-380D-44C1-894F-935FC3DF679D}"/>
          </ac:spMkLst>
        </pc:spChg>
        <pc:spChg chg="mod">
          <ac:chgData name="Kevin DeRudder" userId="b8db0611-c7c8-4114-b23c-d54441a090d5" providerId="ADAL" clId="{4A79A2E0-8971-4CCD-985E-7ED54C91120C}" dt="2018-12-19T10:31:59.248" v="3779" actId="255"/>
          <ac:spMkLst>
            <pc:docMk/>
            <pc:sldMk cId="3071397873" sldId="327"/>
            <ac:spMk id="3" creationId="{66A4BF1A-0284-49A8-9A22-B70D227C08B3}"/>
          </ac:spMkLst>
        </pc:spChg>
        <pc:spChg chg="add mod">
          <ac:chgData name="Kevin DeRudder" userId="b8db0611-c7c8-4114-b23c-d54441a090d5" providerId="ADAL" clId="{4A79A2E0-8971-4CCD-985E-7ED54C91120C}" dt="2018-12-19T10:32:43.723" v="3787" actId="20577"/>
          <ac:spMkLst>
            <pc:docMk/>
            <pc:sldMk cId="3071397873" sldId="327"/>
            <ac:spMk id="4" creationId="{5EC9BC87-13E6-4D14-A34A-AD7BB1395135}"/>
          </ac:spMkLst>
        </pc:spChg>
        <pc:spChg chg="add mod">
          <ac:chgData name="Kevin DeRudder" userId="b8db0611-c7c8-4114-b23c-d54441a090d5" providerId="ADAL" clId="{4A79A2E0-8971-4CCD-985E-7ED54C91120C}" dt="2018-12-19T10:32:55.092" v="3806" actId="1036"/>
          <ac:spMkLst>
            <pc:docMk/>
            <pc:sldMk cId="3071397873" sldId="327"/>
            <ac:spMk id="5" creationId="{39A9D7A8-3BC6-4199-9F6A-4FB22DE2D557}"/>
          </ac:spMkLst>
        </pc:spChg>
        <pc:spChg chg="add mod">
          <ac:chgData name="Kevin DeRudder" userId="b8db0611-c7c8-4114-b23c-d54441a090d5" providerId="ADAL" clId="{4A79A2E0-8971-4CCD-985E-7ED54C91120C}" dt="2018-12-19T10:32:55.092" v="3806" actId="1036"/>
          <ac:spMkLst>
            <pc:docMk/>
            <pc:sldMk cId="3071397873" sldId="327"/>
            <ac:spMk id="6" creationId="{AE2B84FE-FB0D-47D1-BD90-493C9D95094D}"/>
          </ac:spMkLst>
        </pc:spChg>
      </pc:sldChg>
      <pc:sldChg chg="addSp modSp add">
        <pc:chgData name="Kevin DeRudder" userId="b8db0611-c7c8-4114-b23c-d54441a090d5" providerId="ADAL" clId="{4A79A2E0-8971-4CCD-985E-7ED54C91120C}" dt="2018-12-19T10:34:03.886" v="3844" actId="20577"/>
        <pc:sldMkLst>
          <pc:docMk/>
          <pc:sldMk cId="764747989" sldId="328"/>
        </pc:sldMkLst>
        <pc:spChg chg="mod">
          <ac:chgData name="Kevin DeRudder" userId="b8db0611-c7c8-4114-b23c-d54441a090d5" providerId="ADAL" clId="{4A79A2E0-8971-4CCD-985E-7ED54C91120C}" dt="2018-12-19T10:33:24.193" v="3835" actId="20577"/>
          <ac:spMkLst>
            <pc:docMk/>
            <pc:sldMk cId="764747989" sldId="328"/>
            <ac:spMk id="2" creationId="{52D91D4D-D8E4-496F-9F3F-230CBD6631F0}"/>
          </ac:spMkLst>
        </pc:spChg>
        <pc:spChg chg="mod">
          <ac:chgData name="Kevin DeRudder" userId="b8db0611-c7c8-4114-b23c-d54441a090d5" providerId="ADAL" clId="{4A79A2E0-8971-4CCD-985E-7ED54C91120C}" dt="2018-12-19T10:33:34.055" v="3837" actId="404"/>
          <ac:spMkLst>
            <pc:docMk/>
            <pc:sldMk cId="764747989" sldId="328"/>
            <ac:spMk id="3" creationId="{DD43200B-C6D7-42A3-BFBA-200A978F820D}"/>
          </ac:spMkLst>
        </pc:spChg>
        <pc:spChg chg="add mod">
          <ac:chgData name="Kevin DeRudder" userId="b8db0611-c7c8-4114-b23c-d54441a090d5" providerId="ADAL" clId="{4A79A2E0-8971-4CCD-985E-7ED54C91120C}" dt="2018-12-19T10:34:03.886" v="3844" actId="20577"/>
          <ac:spMkLst>
            <pc:docMk/>
            <pc:sldMk cId="764747989" sldId="328"/>
            <ac:spMk id="4" creationId="{FCD561F0-3CEA-442C-BA1C-6B4B56D445DA}"/>
          </ac:spMkLst>
        </pc:spChg>
      </pc:sldChg>
      <pc:sldChg chg="modSp add">
        <pc:chgData name="Kevin DeRudder" userId="b8db0611-c7c8-4114-b23c-d54441a090d5" providerId="ADAL" clId="{4A79A2E0-8971-4CCD-985E-7ED54C91120C}" dt="2018-12-19T10:34:23.489" v="3855" actId="20577"/>
        <pc:sldMkLst>
          <pc:docMk/>
          <pc:sldMk cId="411627693" sldId="329"/>
        </pc:sldMkLst>
        <pc:spChg chg="mod">
          <ac:chgData name="Kevin DeRudder" userId="b8db0611-c7c8-4114-b23c-d54441a090d5" providerId="ADAL" clId="{4A79A2E0-8971-4CCD-985E-7ED54C91120C}" dt="2018-12-19T10:34:23.489" v="3855" actId="20577"/>
          <ac:spMkLst>
            <pc:docMk/>
            <pc:sldMk cId="411627693" sldId="329"/>
            <ac:spMk id="2" creationId="{00000000-0000-0000-0000-000000000000}"/>
          </ac:spMkLst>
        </pc:spChg>
      </pc:sldChg>
      <pc:sldChg chg="addSp delSp modSp add">
        <pc:chgData name="Kevin DeRudder" userId="b8db0611-c7c8-4114-b23c-d54441a090d5" providerId="ADAL" clId="{4A79A2E0-8971-4CCD-985E-7ED54C91120C}" dt="2018-12-19T10:35:20.309" v="3876" actId="208"/>
        <pc:sldMkLst>
          <pc:docMk/>
          <pc:sldMk cId="4065482165" sldId="330"/>
        </pc:sldMkLst>
        <pc:spChg chg="del">
          <ac:chgData name="Kevin DeRudder" userId="b8db0611-c7c8-4114-b23c-d54441a090d5" providerId="ADAL" clId="{4A79A2E0-8971-4CCD-985E-7ED54C91120C}" dt="2018-12-19T10:34:33.037" v="3857"/>
          <ac:spMkLst>
            <pc:docMk/>
            <pc:sldMk cId="4065482165" sldId="330"/>
            <ac:spMk id="2" creationId="{BE7A0647-82D6-465A-A6F9-8F50C4DD0704}"/>
          </ac:spMkLst>
        </pc:spChg>
        <pc:spChg chg="del">
          <ac:chgData name="Kevin DeRudder" userId="b8db0611-c7c8-4114-b23c-d54441a090d5" providerId="ADAL" clId="{4A79A2E0-8971-4CCD-985E-7ED54C91120C}" dt="2018-12-19T10:34:33.037" v="3857"/>
          <ac:spMkLst>
            <pc:docMk/>
            <pc:sldMk cId="4065482165" sldId="330"/>
            <ac:spMk id="3" creationId="{328C5629-8980-4E2E-AEE0-8A25C64F8D48}"/>
          </ac:spMkLst>
        </pc:spChg>
        <pc:spChg chg="del">
          <ac:chgData name="Kevin DeRudder" userId="b8db0611-c7c8-4114-b23c-d54441a090d5" providerId="ADAL" clId="{4A79A2E0-8971-4CCD-985E-7ED54C91120C}" dt="2018-12-19T10:34:33.037" v="3857"/>
          <ac:spMkLst>
            <pc:docMk/>
            <pc:sldMk cId="4065482165" sldId="330"/>
            <ac:spMk id="4" creationId="{263C1C1A-9D13-41E8-8659-F152E4D8CAB0}"/>
          </ac:spMkLst>
        </pc:spChg>
        <pc:spChg chg="add mod">
          <ac:chgData name="Kevin DeRudder" userId="b8db0611-c7c8-4114-b23c-d54441a090d5" providerId="ADAL" clId="{4A79A2E0-8971-4CCD-985E-7ED54C91120C}" dt="2018-12-19T10:34:58.129" v="3870" actId="20577"/>
          <ac:spMkLst>
            <pc:docMk/>
            <pc:sldMk cId="4065482165" sldId="330"/>
            <ac:spMk id="5" creationId="{E2D46E40-D8B7-484D-A1AD-3DD78B56814D}"/>
          </ac:spMkLst>
        </pc:spChg>
        <pc:spChg chg="add mod">
          <ac:chgData name="Kevin DeRudder" userId="b8db0611-c7c8-4114-b23c-d54441a090d5" providerId="ADAL" clId="{4A79A2E0-8971-4CCD-985E-7ED54C91120C}" dt="2018-12-19T10:34:48.251" v="3860" actId="255"/>
          <ac:spMkLst>
            <pc:docMk/>
            <pc:sldMk cId="4065482165" sldId="330"/>
            <ac:spMk id="6" creationId="{B6D8B723-66A5-454C-A0F7-D6F46A91ECD8}"/>
          </ac:spMkLst>
        </pc:spChg>
        <pc:spChg chg="add mod">
          <ac:chgData name="Kevin DeRudder" userId="b8db0611-c7c8-4114-b23c-d54441a090d5" providerId="ADAL" clId="{4A79A2E0-8971-4CCD-985E-7ED54C91120C}" dt="2018-12-19T10:35:20.309" v="3876" actId="208"/>
          <ac:spMkLst>
            <pc:docMk/>
            <pc:sldMk cId="4065482165" sldId="330"/>
            <ac:spMk id="7" creationId="{C7D0E866-B882-4B43-9CF2-3B6E0AAA0E38}"/>
          </ac:spMkLst>
        </pc:spChg>
      </pc:sldChg>
      <pc:sldChg chg="addSp delSp modSp add">
        <pc:chgData name="Kevin DeRudder" userId="b8db0611-c7c8-4114-b23c-d54441a090d5" providerId="ADAL" clId="{4A79A2E0-8971-4CCD-985E-7ED54C91120C}" dt="2018-12-19T10:36:44.056" v="3891" actId="207"/>
        <pc:sldMkLst>
          <pc:docMk/>
          <pc:sldMk cId="1256770271" sldId="331"/>
        </pc:sldMkLst>
        <pc:spChg chg="mod">
          <ac:chgData name="Kevin DeRudder" userId="b8db0611-c7c8-4114-b23c-d54441a090d5" providerId="ADAL" clId="{4A79A2E0-8971-4CCD-985E-7ED54C91120C}" dt="2018-12-19T10:36:44.056" v="3891" actId="207"/>
          <ac:spMkLst>
            <pc:docMk/>
            <pc:sldMk cId="1256770271" sldId="331"/>
            <ac:spMk id="7" creationId="{C7D0E866-B882-4B43-9CF2-3B6E0AAA0E38}"/>
          </ac:spMkLst>
        </pc:spChg>
        <pc:spChg chg="add mod ord">
          <ac:chgData name="Kevin DeRudder" userId="b8db0611-c7c8-4114-b23c-d54441a090d5" providerId="ADAL" clId="{4A79A2E0-8971-4CCD-985E-7ED54C91120C}" dt="2018-12-19T10:36:38.334" v="3890" actId="1076"/>
          <ac:spMkLst>
            <pc:docMk/>
            <pc:sldMk cId="1256770271" sldId="331"/>
            <ac:spMk id="8" creationId="{521B0957-263A-45B4-9D21-FED4DD2CD4DA}"/>
          </ac:spMkLst>
        </pc:spChg>
        <pc:spChg chg="add del mod">
          <ac:chgData name="Kevin DeRudder" userId="b8db0611-c7c8-4114-b23c-d54441a090d5" providerId="ADAL" clId="{4A79A2E0-8971-4CCD-985E-7ED54C91120C}" dt="2018-12-19T10:36:20.239" v="3886" actId="478"/>
          <ac:spMkLst>
            <pc:docMk/>
            <pc:sldMk cId="1256770271" sldId="331"/>
            <ac:spMk id="9" creationId="{117B5525-DFF9-4376-A94D-F23C1285CE46}"/>
          </ac:spMkLst>
        </pc:spChg>
      </pc:sldChg>
      <pc:sldChg chg="modSp add">
        <pc:chgData name="Kevin DeRudder" userId="b8db0611-c7c8-4114-b23c-d54441a090d5" providerId="ADAL" clId="{4A79A2E0-8971-4CCD-985E-7ED54C91120C}" dt="2018-12-19T10:40:23.072" v="3899" actId="20577"/>
        <pc:sldMkLst>
          <pc:docMk/>
          <pc:sldMk cId="3213222722" sldId="332"/>
        </pc:sldMkLst>
        <pc:spChg chg="mod">
          <ac:chgData name="Kevin DeRudder" userId="b8db0611-c7c8-4114-b23c-d54441a090d5" providerId="ADAL" clId="{4A79A2E0-8971-4CCD-985E-7ED54C91120C}" dt="2018-12-19T10:40:23.072" v="3899" actId="20577"/>
          <ac:spMkLst>
            <pc:docMk/>
            <pc:sldMk cId="3213222722" sldId="332"/>
            <ac:spMk id="2" creationId="{00000000-0000-0000-0000-000000000000}"/>
          </ac:spMkLst>
        </pc:spChg>
      </pc:sldChg>
      <pc:sldChg chg="addSp delSp modSp add">
        <pc:chgData name="Kevin DeRudder" userId="b8db0611-c7c8-4114-b23c-d54441a090d5" providerId="ADAL" clId="{4A79A2E0-8971-4CCD-985E-7ED54C91120C}" dt="2018-12-19T10:41:19.068" v="3939" actId="404"/>
        <pc:sldMkLst>
          <pc:docMk/>
          <pc:sldMk cId="4110814134" sldId="333"/>
        </pc:sldMkLst>
        <pc:spChg chg="del">
          <ac:chgData name="Kevin DeRudder" userId="b8db0611-c7c8-4114-b23c-d54441a090d5" providerId="ADAL" clId="{4A79A2E0-8971-4CCD-985E-7ED54C91120C}" dt="2018-12-19T10:40:35.057" v="3901"/>
          <ac:spMkLst>
            <pc:docMk/>
            <pc:sldMk cId="4110814134" sldId="333"/>
            <ac:spMk id="2" creationId="{786A70F6-970D-4942-BCB4-86A138B13AD2}"/>
          </ac:spMkLst>
        </pc:spChg>
        <pc:spChg chg="del">
          <ac:chgData name="Kevin DeRudder" userId="b8db0611-c7c8-4114-b23c-d54441a090d5" providerId="ADAL" clId="{4A79A2E0-8971-4CCD-985E-7ED54C91120C}" dt="2018-12-19T10:40:35.057" v="3901"/>
          <ac:spMkLst>
            <pc:docMk/>
            <pc:sldMk cId="4110814134" sldId="333"/>
            <ac:spMk id="3" creationId="{3F75B299-4687-4A58-9F41-8CCDB04E1FF7}"/>
          </ac:spMkLst>
        </pc:spChg>
        <pc:spChg chg="del">
          <ac:chgData name="Kevin DeRudder" userId="b8db0611-c7c8-4114-b23c-d54441a090d5" providerId="ADAL" clId="{4A79A2E0-8971-4CCD-985E-7ED54C91120C}" dt="2018-12-19T10:40:35.057" v="3901"/>
          <ac:spMkLst>
            <pc:docMk/>
            <pc:sldMk cId="4110814134" sldId="333"/>
            <ac:spMk id="4" creationId="{37F8B6E4-0E14-498D-B555-7A49B5474297}"/>
          </ac:spMkLst>
        </pc:spChg>
        <pc:spChg chg="add mod">
          <ac:chgData name="Kevin DeRudder" userId="b8db0611-c7c8-4114-b23c-d54441a090d5" providerId="ADAL" clId="{4A79A2E0-8971-4CCD-985E-7ED54C91120C}" dt="2018-12-19T10:40:40.661" v="3920" actId="20577"/>
          <ac:spMkLst>
            <pc:docMk/>
            <pc:sldMk cId="4110814134" sldId="333"/>
            <ac:spMk id="5" creationId="{4AF3CD8C-7839-4B7C-8AF2-17F14DCB279E}"/>
          </ac:spMkLst>
        </pc:spChg>
        <pc:spChg chg="add mod">
          <ac:chgData name="Kevin DeRudder" userId="b8db0611-c7c8-4114-b23c-d54441a090d5" providerId="ADAL" clId="{4A79A2E0-8971-4CCD-985E-7ED54C91120C}" dt="2018-12-19T10:41:19.068" v="3939" actId="404"/>
          <ac:spMkLst>
            <pc:docMk/>
            <pc:sldMk cId="4110814134" sldId="333"/>
            <ac:spMk id="6" creationId="{EBF852CE-3A2E-4016-B3D9-A6F084FBABA7}"/>
          </ac:spMkLst>
        </pc:spChg>
        <pc:spChg chg="add mod">
          <ac:chgData name="Kevin DeRudder" userId="b8db0611-c7c8-4114-b23c-d54441a090d5" providerId="ADAL" clId="{4A79A2E0-8971-4CCD-985E-7ED54C91120C}" dt="2018-12-19T10:41:05.399" v="3923" actId="1076"/>
          <ac:spMkLst>
            <pc:docMk/>
            <pc:sldMk cId="4110814134" sldId="333"/>
            <ac:spMk id="7" creationId="{B69AF527-1E6F-43E7-90D9-3D9AE0B5CA72}"/>
          </ac:spMkLst>
        </pc:spChg>
      </pc:sldChg>
      <pc:sldChg chg="addSp delSp modSp add">
        <pc:chgData name="Kevin DeRudder" userId="b8db0611-c7c8-4114-b23c-d54441a090d5" providerId="ADAL" clId="{4A79A2E0-8971-4CCD-985E-7ED54C91120C}" dt="2018-12-19T10:43:37.973" v="3988" actId="478"/>
        <pc:sldMkLst>
          <pc:docMk/>
          <pc:sldMk cId="2360309013" sldId="334"/>
        </pc:sldMkLst>
        <pc:spChg chg="add del mod">
          <ac:chgData name="Kevin DeRudder" userId="b8db0611-c7c8-4114-b23c-d54441a090d5" providerId="ADAL" clId="{4A79A2E0-8971-4CCD-985E-7ED54C91120C}" dt="2018-12-19T10:42:26.082" v="3963" actId="478"/>
          <ac:spMkLst>
            <pc:docMk/>
            <pc:sldMk cId="2360309013" sldId="334"/>
            <ac:spMk id="2" creationId="{7BCFB84B-6CE0-41E7-80A8-19EADFFBD73B}"/>
          </ac:spMkLst>
        </pc:spChg>
        <pc:spChg chg="del">
          <ac:chgData name="Kevin DeRudder" userId="b8db0611-c7c8-4114-b23c-d54441a090d5" providerId="ADAL" clId="{4A79A2E0-8971-4CCD-985E-7ED54C91120C}" dt="2018-12-19T10:41:46.623" v="3948" actId="478"/>
          <ac:spMkLst>
            <pc:docMk/>
            <pc:sldMk cId="2360309013" sldId="334"/>
            <ac:spMk id="3" creationId="{0812BE60-D45B-4D07-A0DE-5040FDE0485F}"/>
          </ac:spMkLst>
        </pc:spChg>
        <pc:spChg chg="add mod">
          <ac:chgData name="Kevin DeRudder" userId="b8db0611-c7c8-4114-b23c-d54441a090d5" providerId="ADAL" clId="{4A79A2E0-8971-4CCD-985E-7ED54C91120C}" dt="2018-12-19T10:42:34.025" v="3965" actId="1076"/>
          <ac:spMkLst>
            <pc:docMk/>
            <pc:sldMk cId="2360309013" sldId="334"/>
            <ac:spMk id="7" creationId="{1E63A2CD-5B85-439F-9A41-4A097F1AD152}"/>
          </ac:spMkLst>
        </pc:spChg>
        <pc:spChg chg="add del mod">
          <ac:chgData name="Kevin DeRudder" userId="b8db0611-c7c8-4114-b23c-d54441a090d5" providerId="ADAL" clId="{4A79A2E0-8971-4CCD-985E-7ED54C91120C}" dt="2018-12-19T10:43:09.311" v="3980" actId="478"/>
          <ac:spMkLst>
            <pc:docMk/>
            <pc:sldMk cId="2360309013" sldId="334"/>
            <ac:spMk id="8" creationId="{D2C6E143-02EF-4661-880B-916970CE9EB5}"/>
          </ac:spMkLst>
        </pc:spChg>
        <pc:spChg chg="add del mod">
          <ac:chgData name="Kevin DeRudder" userId="b8db0611-c7c8-4114-b23c-d54441a090d5" providerId="ADAL" clId="{4A79A2E0-8971-4CCD-985E-7ED54C91120C}" dt="2018-12-19T10:43:09.311" v="3980" actId="478"/>
          <ac:spMkLst>
            <pc:docMk/>
            <pc:sldMk cId="2360309013" sldId="334"/>
            <ac:spMk id="9" creationId="{05F15833-A2E6-4C6D-ABD5-25B5FE04A353}"/>
          </ac:spMkLst>
        </pc:spChg>
        <pc:spChg chg="add del mod">
          <ac:chgData name="Kevin DeRudder" userId="b8db0611-c7c8-4114-b23c-d54441a090d5" providerId="ADAL" clId="{4A79A2E0-8971-4CCD-985E-7ED54C91120C}" dt="2018-12-19T10:43:09.311" v="3980" actId="478"/>
          <ac:spMkLst>
            <pc:docMk/>
            <pc:sldMk cId="2360309013" sldId="334"/>
            <ac:spMk id="10" creationId="{B22C30B2-3200-4F83-BC1D-2A5AFE09B2F5}"/>
          </ac:spMkLst>
        </pc:spChg>
        <pc:spChg chg="add del mod">
          <ac:chgData name="Kevin DeRudder" userId="b8db0611-c7c8-4114-b23c-d54441a090d5" providerId="ADAL" clId="{4A79A2E0-8971-4CCD-985E-7ED54C91120C}" dt="2018-12-19T10:43:09.311" v="3980" actId="478"/>
          <ac:spMkLst>
            <pc:docMk/>
            <pc:sldMk cId="2360309013" sldId="334"/>
            <ac:spMk id="11" creationId="{143FD0C4-429E-4DA0-BCC3-E2E087232229}"/>
          </ac:spMkLst>
        </pc:spChg>
        <pc:spChg chg="add del mod">
          <ac:chgData name="Kevin DeRudder" userId="b8db0611-c7c8-4114-b23c-d54441a090d5" providerId="ADAL" clId="{4A79A2E0-8971-4CCD-985E-7ED54C91120C}" dt="2018-12-19T10:43:09.311" v="3980" actId="478"/>
          <ac:spMkLst>
            <pc:docMk/>
            <pc:sldMk cId="2360309013" sldId="334"/>
            <ac:spMk id="12" creationId="{33C2FA53-C5DB-49BD-9485-E5CA71D8DAE2}"/>
          </ac:spMkLst>
        </pc:spChg>
        <pc:spChg chg="add del mod">
          <ac:chgData name="Kevin DeRudder" userId="b8db0611-c7c8-4114-b23c-d54441a090d5" providerId="ADAL" clId="{4A79A2E0-8971-4CCD-985E-7ED54C91120C}" dt="2018-12-19T10:43:09.311" v="3980" actId="478"/>
          <ac:spMkLst>
            <pc:docMk/>
            <pc:sldMk cId="2360309013" sldId="334"/>
            <ac:spMk id="13" creationId="{BD1749AC-C724-46CB-AEB2-F9ACD098CAB5}"/>
          </ac:spMkLst>
        </pc:spChg>
        <pc:spChg chg="add del mod">
          <ac:chgData name="Kevin DeRudder" userId="b8db0611-c7c8-4114-b23c-d54441a090d5" providerId="ADAL" clId="{4A79A2E0-8971-4CCD-985E-7ED54C91120C}" dt="2018-12-19T10:43:15.660" v="3983" actId="478"/>
          <ac:spMkLst>
            <pc:docMk/>
            <pc:sldMk cId="2360309013" sldId="334"/>
            <ac:spMk id="14" creationId="{7A77828A-9079-4079-9A07-177EDDA8FF9C}"/>
          </ac:spMkLst>
        </pc:spChg>
        <pc:spChg chg="add del mod">
          <ac:chgData name="Kevin DeRudder" userId="b8db0611-c7c8-4114-b23c-d54441a090d5" providerId="ADAL" clId="{4A79A2E0-8971-4CCD-985E-7ED54C91120C}" dt="2018-12-19T10:43:09.311" v="3980" actId="478"/>
          <ac:spMkLst>
            <pc:docMk/>
            <pc:sldMk cId="2360309013" sldId="334"/>
            <ac:spMk id="15" creationId="{16695FD1-D211-400E-852A-CBBFDFAF33A2}"/>
          </ac:spMkLst>
        </pc:spChg>
        <pc:spChg chg="add del mod">
          <ac:chgData name="Kevin DeRudder" userId="b8db0611-c7c8-4114-b23c-d54441a090d5" providerId="ADAL" clId="{4A79A2E0-8971-4CCD-985E-7ED54C91120C}" dt="2018-12-19T10:43:09.311" v="3980" actId="478"/>
          <ac:spMkLst>
            <pc:docMk/>
            <pc:sldMk cId="2360309013" sldId="334"/>
            <ac:spMk id="16" creationId="{2340C8CD-F5D0-45FB-B67C-57321FD945EC}"/>
          </ac:spMkLst>
        </pc:spChg>
        <pc:spChg chg="add del mod">
          <ac:chgData name="Kevin DeRudder" userId="b8db0611-c7c8-4114-b23c-d54441a090d5" providerId="ADAL" clId="{4A79A2E0-8971-4CCD-985E-7ED54C91120C}" dt="2018-12-19T10:43:09.311" v="3980" actId="478"/>
          <ac:spMkLst>
            <pc:docMk/>
            <pc:sldMk cId="2360309013" sldId="334"/>
            <ac:spMk id="17" creationId="{AE3C664F-ED2E-4B7B-A2AB-4644C744CDA8}"/>
          </ac:spMkLst>
        </pc:spChg>
        <pc:spChg chg="add del mod">
          <ac:chgData name="Kevin DeRudder" userId="b8db0611-c7c8-4114-b23c-d54441a090d5" providerId="ADAL" clId="{4A79A2E0-8971-4CCD-985E-7ED54C91120C}" dt="2018-12-19T10:43:15.660" v="3983" actId="478"/>
          <ac:spMkLst>
            <pc:docMk/>
            <pc:sldMk cId="2360309013" sldId="334"/>
            <ac:spMk id="18" creationId="{AAB9665E-C48D-425B-933F-2A65FE9D976D}"/>
          </ac:spMkLst>
        </pc:spChg>
        <pc:spChg chg="add del mod">
          <ac:chgData name="Kevin DeRudder" userId="b8db0611-c7c8-4114-b23c-d54441a090d5" providerId="ADAL" clId="{4A79A2E0-8971-4CCD-985E-7ED54C91120C}" dt="2018-12-19T10:43:36.380" v="3987" actId="478"/>
          <ac:spMkLst>
            <pc:docMk/>
            <pc:sldMk cId="2360309013" sldId="334"/>
            <ac:spMk id="19" creationId="{17B545E8-BB86-40EA-98C9-D48FA4150B3A}"/>
          </ac:spMkLst>
        </pc:spChg>
        <pc:spChg chg="add del mod">
          <ac:chgData name="Kevin DeRudder" userId="b8db0611-c7c8-4114-b23c-d54441a090d5" providerId="ADAL" clId="{4A79A2E0-8971-4CCD-985E-7ED54C91120C}" dt="2018-12-19T10:43:37.973" v="3988" actId="478"/>
          <ac:spMkLst>
            <pc:docMk/>
            <pc:sldMk cId="2360309013" sldId="334"/>
            <ac:spMk id="20" creationId="{2849EAAA-6F2B-491F-A75A-2EFD05828D1B}"/>
          </ac:spMkLst>
        </pc:spChg>
        <pc:spChg chg="add del mod">
          <ac:chgData name="Kevin DeRudder" userId="b8db0611-c7c8-4114-b23c-d54441a090d5" providerId="ADAL" clId="{4A79A2E0-8971-4CCD-985E-7ED54C91120C}" dt="2018-12-19T10:42:23.364" v="3961" actId="478"/>
          <ac:spMkLst>
            <pc:docMk/>
            <pc:sldMk cId="2360309013" sldId="334"/>
            <ac:spMk id="41" creationId="{BD634BC1-A821-4851-A0CA-940E1D01BEBA}"/>
          </ac:spMkLst>
        </pc:spChg>
        <pc:spChg chg="add del mod">
          <ac:chgData name="Kevin DeRudder" userId="b8db0611-c7c8-4114-b23c-d54441a090d5" providerId="ADAL" clId="{4A79A2E0-8971-4CCD-985E-7ED54C91120C}" dt="2018-12-19T10:42:27.635" v="3964" actId="478"/>
          <ac:spMkLst>
            <pc:docMk/>
            <pc:sldMk cId="2360309013" sldId="334"/>
            <ac:spMk id="43" creationId="{49C96E39-164A-44FF-A983-9FCF82DCEDC6}"/>
          </ac:spMkLst>
        </pc:spChg>
        <pc:cxnChg chg="add del mod">
          <ac:chgData name="Kevin DeRudder" userId="b8db0611-c7c8-4114-b23c-d54441a090d5" providerId="ADAL" clId="{4A79A2E0-8971-4CCD-985E-7ED54C91120C}" dt="2018-12-19T10:43:09.311" v="3980" actId="478"/>
          <ac:cxnSpMkLst>
            <pc:docMk/>
            <pc:sldMk cId="2360309013" sldId="334"/>
            <ac:cxnSpMk id="4" creationId="{311C8B07-9CCF-4F78-8FDA-EDBF60B7BDA6}"/>
          </ac:cxnSpMkLst>
        </pc:cxnChg>
        <pc:cxnChg chg="add del mod">
          <ac:chgData name="Kevin DeRudder" userId="b8db0611-c7c8-4114-b23c-d54441a090d5" providerId="ADAL" clId="{4A79A2E0-8971-4CCD-985E-7ED54C91120C}" dt="2018-12-19T10:43:09.311" v="3980" actId="478"/>
          <ac:cxnSpMkLst>
            <pc:docMk/>
            <pc:sldMk cId="2360309013" sldId="334"/>
            <ac:cxnSpMk id="5" creationId="{C3A203EC-E50B-4524-807E-56B74416DA52}"/>
          </ac:cxnSpMkLst>
        </pc:cxnChg>
        <pc:cxnChg chg="add del mod">
          <ac:chgData name="Kevin DeRudder" userId="b8db0611-c7c8-4114-b23c-d54441a090d5" providerId="ADAL" clId="{4A79A2E0-8971-4CCD-985E-7ED54C91120C}" dt="2018-12-19T10:43:09.311" v="3980" actId="478"/>
          <ac:cxnSpMkLst>
            <pc:docMk/>
            <pc:sldMk cId="2360309013" sldId="334"/>
            <ac:cxnSpMk id="6" creationId="{A1078155-FEE2-42B1-98AA-87CD331D6A7E}"/>
          </ac:cxnSpMkLst>
        </pc:cxnChg>
        <pc:cxnChg chg="add del mod">
          <ac:chgData name="Kevin DeRudder" userId="b8db0611-c7c8-4114-b23c-d54441a090d5" providerId="ADAL" clId="{4A79A2E0-8971-4CCD-985E-7ED54C91120C}" dt="2018-12-19T10:43:09.311" v="3980" actId="478"/>
          <ac:cxnSpMkLst>
            <pc:docMk/>
            <pc:sldMk cId="2360309013" sldId="334"/>
            <ac:cxnSpMk id="21" creationId="{D3565F41-54CC-4ABB-94E1-DB0F6BE28C8D}"/>
          </ac:cxnSpMkLst>
        </pc:cxnChg>
        <pc:cxnChg chg="add del mod">
          <ac:chgData name="Kevin DeRudder" userId="b8db0611-c7c8-4114-b23c-d54441a090d5" providerId="ADAL" clId="{4A79A2E0-8971-4CCD-985E-7ED54C91120C}" dt="2018-12-19T10:43:09.311" v="3980" actId="478"/>
          <ac:cxnSpMkLst>
            <pc:docMk/>
            <pc:sldMk cId="2360309013" sldId="334"/>
            <ac:cxnSpMk id="22" creationId="{A456ACC9-0709-4ED8-A662-C68C12CC54B5}"/>
          </ac:cxnSpMkLst>
        </pc:cxnChg>
        <pc:cxnChg chg="add del mod">
          <ac:chgData name="Kevin DeRudder" userId="b8db0611-c7c8-4114-b23c-d54441a090d5" providerId="ADAL" clId="{4A79A2E0-8971-4CCD-985E-7ED54C91120C}" dt="2018-12-19T10:43:09.311" v="3980" actId="478"/>
          <ac:cxnSpMkLst>
            <pc:docMk/>
            <pc:sldMk cId="2360309013" sldId="334"/>
            <ac:cxnSpMk id="23" creationId="{922C6FA2-E930-47C9-9C53-D646E813DC71}"/>
          </ac:cxnSpMkLst>
        </pc:cxnChg>
        <pc:cxnChg chg="add del mod">
          <ac:chgData name="Kevin DeRudder" userId="b8db0611-c7c8-4114-b23c-d54441a090d5" providerId="ADAL" clId="{4A79A2E0-8971-4CCD-985E-7ED54C91120C}" dt="2018-12-19T10:43:09.311" v="3980" actId="478"/>
          <ac:cxnSpMkLst>
            <pc:docMk/>
            <pc:sldMk cId="2360309013" sldId="334"/>
            <ac:cxnSpMk id="24" creationId="{D5A26D79-9C1C-4340-8BA2-D794A206E3F5}"/>
          </ac:cxnSpMkLst>
        </pc:cxnChg>
        <pc:cxnChg chg="add del mod">
          <ac:chgData name="Kevin DeRudder" userId="b8db0611-c7c8-4114-b23c-d54441a090d5" providerId="ADAL" clId="{4A79A2E0-8971-4CCD-985E-7ED54C91120C}" dt="2018-12-19T10:43:09.311" v="3980" actId="478"/>
          <ac:cxnSpMkLst>
            <pc:docMk/>
            <pc:sldMk cId="2360309013" sldId="334"/>
            <ac:cxnSpMk id="25" creationId="{5690C096-3E55-4BEA-88F1-488766C2C5E6}"/>
          </ac:cxnSpMkLst>
        </pc:cxnChg>
        <pc:cxnChg chg="add del mod">
          <ac:chgData name="Kevin DeRudder" userId="b8db0611-c7c8-4114-b23c-d54441a090d5" providerId="ADAL" clId="{4A79A2E0-8971-4CCD-985E-7ED54C91120C}" dt="2018-12-19T10:43:09.311" v="3980" actId="478"/>
          <ac:cxnSpMkLst>
            <pc:docMk/>
            <pc:sldMk cId="2360309013" sldId="334"/>
            <ac:cxnSpMk id="26" creationId="{7BCF3B6F-114D-4703-B954-7F10B2257644}"/>
          </ac:cxnSpMkLst>
        </pc:cxnChg>
        <pc:cxnChg chg="add del mod">
          <ac:chgData name="Kevin DeRudder" userId="b8db0611-c7c8-4114-b23c-d54441a090d5" providerId="ADAL" clId="{4A79A2E0-8971-4CCD-985E-7ED54C91120C}" dt="2018-12-19T10:43:09.311" v="3980" actId="478"/>
          <ac:cxnSpMkLst>
            <pc:docMk/>
            <pc:sldMk cId="2360309013" sldId="334"/>
            <ac:cxnSpMk id="27" creationId="{A9AA0A07-934F-49B3-AA8F-62D37A0971D6}"/>
          </ac:cxnSpMkLst>
        </pc:cxnChg>
        <pc:cxnChg chg="add del mod">
          <ac:chgData name="Kevin DeRudder" userId="b8db0611-c7c8-4114-b23c-d54441a090d5" providerId="ADAL" clId="{4A79A2E0-8971-4CCD-985E-7ED54C91120C}" dt="2018-12-19T10:43:16.947" v="3984" actId="478"/>
          <ac:cxnSpMkLst>
            <pc:docMk/>
            <pc:sldMk cId="2360309013" sldId="334"/>
            <ac:cxnSpMk id="28" creationId="{4F7AADA6-9908-4D7F-8956-9F0C768BFA32}"/>
          </ac:cxnSpMkLst>
        </pc:cxnChg>
        <pc:cxnChg chg="add del mod">
          <ac:chgData name="Kevin DeRudder" userId="b8db0611-c7c8-4114-b23c-d54441a090d5" providerId="ADAL" clId="{4A79A2E0-8971-4CCD-985E-7ED54C91120C}" dt="2018-12-19T10:43:09.311" v="3980" actId="478"/>
          <ac:cxnSpMkLst>
            <pc:docMk/>
            <pc:sldMk cId="2360309013" sldId="334"/>
            <ac:cxnSpMk id="29" creationId="{2B8B62B8-DE85-4BBC-B416-23565DDE15D1}"/>
          </ac:cxnSpMkLst>
        </pc:cxnChg>
        <pc:cxnChg chg="add del mod">
          <ac:chgData name="Kevin DeRudder" userId="b8db0611-c7c8-4114-b23c-d54441a090d5" providerId="ADAL" clId="{4A79A2E0-8971-4CCD-985E-7ED54C91120C}" dt="2018-12-19T10:43:09.311" v="3980" actId="478"/>
          <ac:cxnSpMkLst>
            <pc:docMk/>
            <pc:sldMk cId="2360309013" sldId="334"/>
            <ac:cxnSpMk id="30" creationId="{5CC28FBD-AFD4-4DED-9DE7-395129717FDE}"/>
          </ac:cxnSpMkLst>
        </pc:cxnChg>
      </pc:sldChg>
      <pc:sldChg chg="delSp modSp add">
        <pc:chgData name="Kevin DeRudder" userId="b8db0611-c7c8-4114-b23c-d54441a090d5" providerId="ADAL" clId="{4A79A2E0-8971-4CCD-985E-7ED54C91120C}" dt="2018-12-19T10:42:59.016" v="3979" actId="478"/>
        <pc:sldMkLst>
          <pc:docMk/>
          <pc:sldMk cId="3881402376" sldId="335"/>
        </pc:sldMkLst>
        <pc:cxnChg chg="del">
          <ac:chgData name="Kevin DeRudder" userId="b8db0611-c7c8-4114-b23c-d54441a090d5" providerId="ADAL" clId="{4A79A2E0-8971-4CCD-985E-7ED54C91120C}" dt="2018-12-19T10:42:47.644" v="3968" actId="478"/>
          <ac:cxnSpMkLst>
            <pc:docMk/>
            <pc:sldMk cId="3881402376" sldId="335"/>
            <ac:cxnSpMk id="4" creationId="{311C8B07-9CCF-4F78-8FDA-EDBF60B7BDA6}"/>
          </ac:cxnSpMkLst>
        </pc:cxnChg>
        <pc:cxnChg chg="del mod">
          <ac:chgData name="Kevin DeRudder" userId="b8db0611-c7c8-4114-b23c-d54441a090d5" providerId="ADAL" clId="{4A79A2E0-8971-4CCD-985E-7ED54C91120C}" dt="2018-12-19T10:42:55.934" v="3976" actId="478"/>
          <ac:cxnSpMkLst>
            <pc:docMk/>
            <pc:sldMk cId="3881402376" sldId="335"/>
            <ac:cxnSpMk id="5" creationId="{C3A203EC-E50B-4524-807E-56B74416DA52}"/>
          </ac:cxnSpMkLst>
        </pc:cxnChg>
        <pc:cxnChg chg="del mod">
          <ac:chgData name="Kevin DeRudder" userId="b8db0611-c7c8-4114-b23c-d54441a090d5" providerId="ADAL" clId="{4A79A2E0-8971-4CCD-985E-7ED54C91120C}" dt="2018-12-19T10:42:52.072" v="3973" actId="478"/>
          <ac:cxnSpMkLst>
            <pc:docMk/>
            <pc:sldMk cId="3881402376" sldId="335"/>
            <ac:cxnSpMk id="6" creationId="{A1078155-FEE2-42B1-98AA-87CD331D6A7E}"/>
          </ac:cxnSpMkLst>
        </pc:cxnChg>
        <pc:cxnChg chg="del">
          <ac:chgData name="Kevin DeRudder" userId="b8db0611-c7c8-4114-b23c-d54441a090d5" providerId="ADAL" clId="{4A79A2E0-8971-4CCD-985E-7ED54C91120C}" dt="2018-12-19T10:42:53.321" v="3974" actId="478"/>
          <ac:cxnSpMkLst>
            <pc:docMk/>
            <pc:sldMk cId="3881402376" sldId="335"/>
            <ac:cxnSpMk id="21" creationId="{D3565F41-54CC-4ABB-94E1-DB0F6BE28C8D}"/>
          </ac:cxnSpMkLst>
        </pc:cxnChg>
        <pc:cxnChg chg="del">
          <ac:chgData name="Kevin DeRudder" userId="b8db0611-c7c8-4114-b23c-d54441a090d5" providerId="ADAL" clId="{4A79A2E0-8971-4CCD-985E-7ED54C91120C}" dt="2018-12-19T10:42:51.166" v="3972" actId="478"/>
          <ac:cxnSpMkLst>
            <pc:docMk/>
            <pc:sldMk cId="3881402376" sldId="335"/>
            <ac:cxnSpMk id="22" creationId="{A456ACC9-0709-4ED8-A662-C68C12CC54B5}"/>
          </ac:cxnSpMkLst>
        </pc:cxnChg>
        <pc:cxnChg chg="del">
          <ac:chgData name="Kevin DeRudder" userId="b8db0611-c7c8-4114-b23c-d54441a090d5" providerId="ADAL" clId="{4A79A2E0-8971-4CCD-985E-7ED54C91120C}" dt="2018-12-19T10:42:49.448" v="3970" actId="478"/>
          <ac:cxnSpMkLst>
            <pc:docMk/>
            <pc:sldMk cId="3881402376" sldId="335"/>
            <ac:cxnSpMk id="23" creationId="{922C6FA2-E930-47C9-9C53-D646E813DC71}"/>
          </ac:cxnSpMkLst>
        </pc:cxnChg>
        <pc:cxnChg chg="del mod">
          <ac:chgData name="Kevin DeRudder" userId="b8db0611-c7c8-4114-b23c-d54441a090d5" providerId="ADAL" clId="{4A79A2E0-8971-4CCD-985E-7ED54C91120C}" dt="2018-12-19T10:42:54.797" v="3975" actId="478"/>
          <ac:cxnSpMkLst>
            <pc:docMk/>
            <pc:sldMk cId="3881402376" sldId="335"/>
            <ac:cxnSpMk id="24" creationId="{D5A26D79-9C1C-4340-8BA2-D794A206E3F5}"/>
          </ac:cxnSpMkLst>
        </pc:cxnChg>
        <pc:cxnChg chg="del">
          <ac:chgData name="Kevin DeRudder" userId="b8db0611-c7c8-4114-b23c-d54441a090d5" providerId="ADAL" clId="{4A79A2E0-8971-4CCD-985E-7ED54C91120C}" dt="2018-12-19T10:42:50.261" v="3971" actId="478"/>
          <ac:cxnSpMkLst>
            <pc:docMk/>
            <pc:sldMk cId="3881402376" sldId="335"/>
            <ac:cxnSpMk id="25" creationId="{5690C096-3E55-4BEA-88F1-488766C2C5E6}"/>
          </ac:cxnSpMkLst>
        </pc:cxnChg>
        <pc:cxnChg chg="del">
          <ac:chgData name="Kevin DeRudder" userId="b8db0611-c7c8-4114-b23c-d54441a090d5" providerId="ADAL" clId="{4A79A2E0-8971-4CCD-985E-7ED54C91120C}" dt="2018-12-19T10:42:48.518" v="3969" actId="478"/>
          <ac:cxnSpMkLst>
            <pc:docMk/>
            <pc:sldMk cId="3881402376" sldId="335"/>
            <ac:cxnSpMk id="26" creationId="{7BCF3B6F-114D-4703-B954-7F10B2257644}"/>
          </ac:cxnSpMkLst>
        </pc:cxnChg>
        <pc:cxnChg chg="del">
          <ac:chgData name="Kevin DeRudder" userId="b8db0611-c7c8-4114-b23c-d54441a090d5" providerId="ADAL" clId="{4A79A2E0-8971-4CCD-985E-7ED54C91120C}" dt="2018-12-19T10:42:58.141" v="3978" actId="478"/>
          <ac:cxnSpMkLst>
            <pc:docMk/>
            <pc:sldMk cId="3881402376" sldId="335"/>
            <ac:cxnSpMk id="27" creationId="{A9AA0A07-934F-49B3-AA8F-62D37A0971D6}"/>
          </ac:cxnSpMkLst>
        </pc:cxnChg>
        <pc:cxnChg chg="del mod">
          <ac:chgData name="Kevin DeRudder" userId="b8db0611-c7c8-4114-b23c-d54441a090d5" providerId="ADAL" clId="{4A79A2E0-8971-4CCD-985E-7ED54C91120C}" dt="2018-12-19T10:42:56.746" v="3977" actId="478"/>
          <ac:cxnSpMkLst>
            <pc:docMk/>
            <pc:sldMk cId="3881402376" sldId="335"/>
            <ac:cxnSpMk id="28" creationId="{4F7AADA6-9908-4D7F-8956-9F0C768BFA32}"/>
          </ac:cxnSpMkLst>
        </pc:cxnChg>
        <pc:cxnChg chg="del">
          <ac:chgData name="Kevin DeRudder" userId="b8db0611-c7c8-4114-b23c-d54441a090d5" providerId="ADAL" clId="{4A79A2E0-8971-4CCD-985E-7ED54C91120C}" dt="2018-12-19T10:42:59.016" v="3979" actId="478"/>
          <ac:cxnSpMkLst>
            <pc:docMk/>
            <pc:sldMk cId="3881402376" sldId="335"/>
            <ac:cxnSpMk id="29" creationId="{2B8B62B8-DE85-4BBC-B416-23565DDE15D1}"/>
          </ac:cxnSpMkLst>
        </pc:cxnChg>
      </pc:sldChg>
      <pc:sldChg chg="modSp add">
        <pc:chgData name="Kevin DeRudder" userId="b8db0611-c7c8-4114-b23c-d54441a090d5" providerId="ADAL" clId="{4A79A2E0-8971-4CCD-985E-7ED54C91120C}" dt="2018-12-19T10:43:29.763" v="3985" actId="167"/>
        <pc:sldMkLst>
          <pc:docMk/>
          <pc:sldMk cId="693167582" sldId="336"/>
        </pc:sldMkLst>
        <pc:cxnChg chg="ord">
          <ac:chgData name="Kevin DeRudder" userId="b8db0611-c7c8-4114-b23c-d54441a090d5" providerId="ADAL" clId="{4A79A2E0-8971-4CCD-985E-7ED54C91120C}" dt="2018-12-19T10:43:29.763" v="3985" actId="167"/>
          <ac:cxnSpMkLst>
            <pc:docMk/>
            <pc:sldMk cId="693167582" sldId="336"/>
            <ac:cxnSpMk id="28" creationId="{4F7AADA6-9908-4D7F-8956-9F0C768BFA32}"/>
          </ac:cxnSpMkLst>
        </pc:cxnChg>
      </pc:sldChg>
      <pc:sldChg chg="add">
        <pc:chgData name="Kevin DeRudder" userId="b8db0611-c7c8-4114-b23c-d54441a090d5" providerId="ADAL" clId="{4A79A2E0-8971-4CCD-985E-7ED54C91120C}" dt="2018-12-19T10:43:33.497" v="3986"/>
        <pc:sldMkLst>
          <pc:docMk/>
          <pc:sldMk cId="377399560" sldId="337"/>
        </pc:sldMkLst>
      </pc:sldChg>
      <pc:sldChg chg="modSp add">
        <pc:chgData name="Kevin DeRudder" userId="b8db0611-c7c8-4114-b23c-d54441a090d5" providerId="ADAL" clId="{4A79A2E0-8971-4CCD-985E-7ED54C91120C}" dt="2018-12-19T10:44:46.902" v="4012" actId="20577"/>
        <pc:sldMkLst>
          <pc:docMk/>
          <pc:sldMk cId="2086522361" sldId="338"/>
        </pc:sldMkLst>
        <pc:spChg chg="mod">
          <ac:chgData name="Kevin DeRudder" userId="b8db0611-c7c8-4114-b23c-d54441a090d5" providerId="ADAL" clId="{4A79A2E0-8971-4CCD-985E-7ED54C91120C}" dt="2018-12-19T10:44:12.170" v="4000" actId="20577"/>
          <ac:spMkLst>
            <pc:docMk/>
            <pc:sldMk cId="2086522361" sldId="338"/>
            <ac:spMk id="2" creationId="{DE539506-FF2C-4FC4-9B27-9C0F8DA788DE}"/>
          </ac:spMkLst>
        </pc:spChg>
        <pc:spChg chg="mod">
          <ac:chgData name="Kevin DeRudder" userId="b8db0611-c7c8-4114-b23c-d54441a090d5" providerId="ADAL" clId="{4A79A2E0-8971-4CCD-985E-7ED54C91120C}" dt="2018-12-19T10:44:46.902" v="4012" actId="20577"/>
          <ac:spMkLst>
            <pc:docMk/>
            <pc:sldMk cId="2086522361" sldId="338"/>
            <ac:spMk id="3" creationId="{12EC4F23-CE7C-4370-A94C-4E6165A2359F}"/>
          </ac:spMkLst>
        </pc:spChg>
      </pc:sldChg>
      <pc:sldChg chg="addSp modSp add">
        <pc:chgData name="Kevin DeRudder" userId="b8db0611-c7c8-4114-b23c-d54441a090d5" providerId="ADAL" clId="{4A79A2E0-8971-4CCD-985E-7ED54C91120C}" dt="2018-12-19T10:46:02.871" v="4042" actId="1076"/>
        <pc:sldMkLst>
          <pc:docMk/>
          <pc:sldMk cId="2578186328" sldId="339"/>
        </pc:sldMkLst>
        <pc:spChg chg="mod">
          <ac:chgData name="Kevin DeRudder" userId="b8db0611-c7c8-4114-b23c-d54441a090d5" providerId="ADAL" clId="{4A79A2E0-8971-4CCD-985E-7ED54C91120C}" dt="2018-12-19T10:45:01.985" v="4030" actId="20577"/>
          <ac:spMkLst>
            <pc:docMk/>
            <pc:sldMk cId="2578186328" sldId="339"/>
            <ac:spMk id="2" creationId="{1B471788-9B1B-4CFA-B708-B85F5E04813D}"/>
          </ac:spMkLst>
        </pc:spChg>
        <pc:spChg chg="mod">
          <ac:chgData name="Kevin DeRudder" userId="b8db0611-c7c8-4114-b23c-d54441a090d5" providerId="ADAL" clId="{4A79A2E0-8971-4CCD-985E-7ED54C91120C}" dt="2018-12-19T10:45:40.350" v="4037" actId="1076"/>
          <ac:spMkLst>
            <pc:docMk/>
            <pc:sldMk cId="2578186328" sldId="339"/>
            <ac:spMk id="3" creationId="{B641FA86-C7A6-4713-A09E-DB53F4D77DE8}"/>
          </ac:spMkLst>
        </pc:spChg>
        <pc:spChg chg="add mod">
          <ac:chgData name="Kevin DeRudder" userId="b8db0611-c7c8-4114-b23c-d54441a090d5" providerId="ADAL" clId="{4A79A2E0-8971-4CCD-985E-7ED54C91120C}" dt="2018-12-19T10:45:54.041" v="4041" actId="1076"/>
          <ac:spMkLst>
            <pc:docMk/>
            <pc:sldMk cId="2578186328" sldId="339"/>
            <ac:spMk id="4" creationId="{8BEAB6DD-F050-4FA3-9F7D-DAC02726E29E}"/>
          </ac:spMkLst>
        </pc:spChg>
        <pc:spChg chg="add mod">
          <ac:chgData name="Kevin DeRudder" userId="b8db0611-c7c8-4114-b23c-d54441a090d5" providerId="ADAL" clId="{4A79A2E0-8971-4CCD-985E-7ED54C91120C}" dt="2018-12-19T10:46:02.871" v="4042" actId="1076"/>
          <ac:spMkLst>
            <pc:docMk/>
            <pc:sldMk cId="2578186328" sldId="339"/>
            <ac:spMk id="5" creationId="{128FA9A8-C644-4EA5-82A4-FA0850E3B305}"/>
          </ac:spMkLst>
        </pc:spChg>
      </pc:sldChg>
      <pc:sldChg chg="addSp delSp modSp add">
        <pc:chgData name="Kevin DeRudder" userId="b8db0611-c7c8-4114-b23c-d54441a090d5" providerId="ADAL" clId="{4A79A2E0-8971-4CCD-985E-7ED54C91120C}" dt="2018-12-19T10:46:44.203" v="4066" actId="1076"/>
        <pc:sldMkLst>
          <pc:docMk/>
          <pc:sldMk cId="3736632528" sldId="340"/>
        </pc:sldMkLst>
        <pc:spChg chg="mod">
          <ac:chgData name="Kevin DeRudder" userId="b8db0611-c7c8-4114-b23c-d54441a090d5" providerId="ADAL" clId="{4A79A2E0-8971-4CCD-985E-7ED54C91120C}" dt="2018-12-19T10:46:31.314" v="4060" actId="20577"/>
          <ac:spMkLst>
            <pc:docMk/>
            <pc:sldMk cId="3736632528" sldId="340"/>
            <ac:spMk id="2" creationId="{7CF83E04-A82A-4684-9DCA-62247A6A9FAE}"/>
          </ac:spMkLst>
        </pc:spChg>
        <pc:spChg chg="del">
          <ac:chgData name="Kevin DeRudder" userId="b8db0611-c7c8-4114-b23c-d54441a090d5" providerId="ADAL" clId="{4A79A2E0-8971-4CCD-985E-7ED54C91120C}" dt="2018-12-19T10:46:33.634" v="4061" actId="478"/>
          <ac:spMkLst>
            <pc:docMk/>
            <pc:sldMk cId="3736632528" sldId="340"/>
            <ac:spMk id="3" creationId="{A86878EB-A48B-45A7-BEFD-C7D12017816D}"/>
          </ac:spMkLst>
        </pc:spChg>
        <pc:spChg chg="add mod">
          <ac:chgData name="Kevin DeRudder" userId="b8db0611-c7c8-4114-b23c-d54441a090d5" providerId="ADAL" clId="{4A79A2E0-8971-4CCD-985E-7ED54C91120C}" dt="2018-12-19T10:46:44.203" v="4066" actId="1076"/>
          <ac:spMkLst>
            <pc:docMk/>
            <pc:sldMk cId="3736632528" sldId="340"/>
            <ac:spMk id="4" creationId="{FC023FA2-3896-4F4A-8301-3773E7D125AF}"/>
          </ac:spMkLst>
        </pc:spChg>
      </pc:sldChg>
      <pc:sldChg chg="addSp delSp modSp add">
        <pc:chgData name="Kevin DeRudder" userId="b8db0611-c7c8-4114-b23c-d54441a090d5" providerId="ADAL" clId="{4A79A2E0-8971-4CCD-985E-7ED54C91120C}" dt="2018-12-19T10:52:31.641" v="4122" actId="113"/>
        <pc:sldMkLst>
          <pc:docMk/>
          <pc:sldMk cId="876580271" sldId="341"/>
        </pc:sldMkLst>
        <pc:spChg chg="mod">
          <ac:chgData name="Kevin DeRudder" userId="b8db0611-c7c8-4114-b23c-d54441a090d5" providerId="ADAL" clId="{4A79A2E0-8971-4CCD-985E-7ED54C91120C}" dt="2018-12-19T10:48:43.420" v="4081" actId="20577"/>
          <ac:spMkLst>
            <pc:docMk/>
            <pc:sldMk cId="876580271" sldId="341"/>
            <ac:spMk id="2" creationId="{88955547-9027-42F8-95C4-1B9038757419}"/>
          </ac:spMkLst>
        </pc:spChg>
        <pc:spChg chg="del">
          <ac:chgData name="Kevin DeRudder" userId="b8db0611-c7c8-4114-b23c-d54441a090d5" providerId="ADAL" clId="{4A79A2E0-8971-4CCD-985E-7ED54C91120C}" dt="2018-12-19T10:50:03.114" v="4082" actId="478"/>
          <ac:spMkLst>
            <pc:docMk/>
            <pc:sldMk cId="876580271" sldId="341"/>
            <ac:spMk id="3" creationId="{09142766-30E9-407C-B35D-AF17A7D8EFFB}"/>
          </ac:spMkLst>
        </pc:spChg>
        <pc:spChg chg="add mod">
          <ac:chgData name="Kevin DeRudder" userId="b8db0611-c7c8-4114-b23c-d54441a090d5" providerId="ADAL" clId="{4A79A2E0-8971-4CCD-985E-7ED54C91120C}" dt="2018-12-19T10:52:31.641" v="4122" actId="113"/>
          <ac:spMkLst>
            <pc:docMk/>
            <pc:sldMk cId="876580271" sldId="341"/>
            <ac:spMk id="4" creationId="{0C4FB5C8-507C-4E7D-A6C3-A130BF49F631}"/>
          </ac:spMkLst>
        </pc:spChg>
        <pc:spChg chg="add mod">
          <ac:chgData name="Kevin DeRudder" userId="b8db0611-c7c8-4114-b23c-d54441a090d5" providerId="ADAL" clId="{4A79A2E0-8971-4CCD-985E-7ED54C91120C}" dt="2018-12-19T10:52:09.531" v="4116" actId="1076"/>
          <ac:spMkLst>
            <pc:docMk/>
            <pc:sldMk cId="876580271" sldId="341"/>
            <ac:spMk id="5" creationId="{3275007C-452E-4B30-AF12-271C42889343}"/>
          </ac:spMkLst>
        </pc:spChg>
        <pc:spChg chg="add mod">
          <ac:chgData name="Kevin DeRudder" userId="b8db0611-c7c8-4114-b23c-d54441a090d5" providerId="ADAL" clId="{4A79A2E0-8971-4CCD-985E-7ED54C91120C}" dt="2018-12-19T10:52:21.310" v="4121" actId="20577"/>
          <ac:spMkLst>
            <pc:docMk/>
            <pc:sldMk cId="876580271" sldId="341"/>
            <ac:spMk id="6" creationId="{1BC3CA9F-8E5E-40D4-A5C4-402A13EEC4C6}"/>
          </ac:spMkLst>
        </pc:spChg>
        <pc:spChg chg="add mod">
          <ac:chgData name="Kevin DeRudder" userId="b8db0611-c7c8-4114-b23c-d54441a090d5" providerId="ADAL" clId="{4A79A2E0-8971-4CCD-985E-7ED54C91120C}" dt="2018-12-19T10:52:18.605" v="4118" actId="1076"/>
          <ac:spMkLst>
            <pc:docMk/>
            <pc:sldMk cId="876580271" sldId="341"/>
            <ac:spMk id="7" creationId="{8F3B599D-2733-4C24-B531-A6B2BFBC343E}"/>
          </ac:spMkLst>
        </pc:spChg>
      </pc:sldChg>
      <pc:sldChg chg="modSp add del">
        <pc:chgData name="Kevin DeRudder" userId="b8db0611-c7c8-4114-b23c-d54441a090d5" providerId="ADAL" clId="{4A79A2E0-8971-4CCD-985E-7ED54C91120C}" dt="2018-12-19T10:58:47.382" v="4230" actId="2696"/>
        <pc:sldMkLst>
          <pc:docMk/>
          <pc:sldMk cId="2000150674" sldId="342"/>
        </pc:sldMkLst>
        <pc:spChg chg="mod">
          <ac:chgData name="Kevin DeRudder" userId="b8db0611-c7c8-4114-b23c-d54441a090d5" providerId="ADAL" clId="{4A79A2E0-8971-4CCD-985E-7ED54C91120C}" dt="2018-12-19T10:54:27.517" v="4135" actId="20577"/>
          <ac:spMkLst>
            <pc:docMk/>
            <pc:sldMk cId="2000150674" sldId="342"/>
            <ac:spMk id="2" creationId="{00000000-0000-0000-0000-000000000000}"/>
          </ac:spMkLst>
        </pc:spChg>
      </pc:sldChg>
      <pc:sldChg chg="addSp delSp modSp add del">
        <pc:chgData name="Kevin DeRudder" userId="b8db0611-c7c8-4114-b23c-d54441a090d5" providerId="ADAL" clId="{4A79A2E0-8971-4CCD-985E-7ED54C91120C}" dt="2018-12-19T11:06:37.013" v="4336" actId="2696"/>
        <pc:sldMkLst>
          <pc:docMk/>
          <pc:sldMk cId="1760747899" sldId="343"/>
        </pc:sldMkLst>
        <pc:spChg chg="del">
          <ac:chgData name="Kevin DeRudder" userId="b8db0611-c7c8-4114-b23c-d54441a090d5" providerId="ADAL" clId="{4A79A2E0-8971-4CCD-985E-7ED54C91120C}" dt="2018-12-19T10:54:34.174" v="4137"/>
          <ac:spMkLst>
            <pc:docMk/>
            <pc:sldMk cId="1760747899" sldId="343"/>
            <ac:spMk id="2" creationId="{C05BED4E-16EE-4EBD-BFAA-CE0BED613E46}"/>
          </ac:spMkLst>
        </pc:spChg>
        <pc:spChg chg="del">
          <ac:chgData name="Kevin DeRudder" userId="b8db0611-c7c8-4114-b23c-d54441a090d5" providerId="ADAL" clId="{4A79A2E0-8971-4CCD-985E-7ED54C91120C}" dt="2018-12-19T10:54:34.174" v="4137"/>
          <ac:spMkLst>
            <pc:docMk/>
            <pc:sldMk cId="1760747899" sldId="343"/>
            <ac:spMk id="3" creationId="{703CF440-5ABC-44E6-BEEA-9B39F2FDA192}"/>
          </ac:spMkLst>
        </pc:spChg>
        <pc:spChg chg="del">
          <ac:chgData name="Kevin DeRudder" userId="b8db0611-c7c8-4114-b23c-d54441a090d5" providerId="ADAL" clId="{4A79A2E0-8971-4CCD-985E-7ED54C91120C}" dt="2018-12-19T10:54:34.174" v="4137"/>
          <ac:spMkLst>
            <pc:docMk/>
            <pc:sldMk cId="1760747899" sldId="343"/>
            <ac:spMk id="4" creationId="{35106F94-2C42-4551-8694-D09224125469}"/>
          </ac:spMkLst>
        </pc:spChg>
        <pc:spChg chg="add mod">
          <ac:chgData name="Kevin DeRudder" userId="b8db0611-c7c8-4114-b23c-d54441a090d5" providerId="ADAL" clId="{4A79A2E0-8971-4CCD-985E-7ED54C91120C}" dt="2018-12-19T10:58:30.107" v="4229" actId="20577"/>
          <ac:spMkLst>
            <pc:docMk/>
            <pc:sldMk cId="1760747899" sldId="343"/>
            <ac:spMk id="5" creationId="{2DDC67D3-C00F-45E4-A112-67A25FCE6068}"/>
          </ac:spMkLst>
        </pc:spChg>
        <pc:spChg chg="add mod">
          <ac:chgData name="Kevin DeRudder" userId="b8db0611-c7c8-4114-b23c-d54441a090d5" providerId="ADAL" clId="{4A79A2E0-8971-4CCD-985E-7ED54C91120C}" dt="2018-12-19T10:54:34.174" v="4137"/>
          <ac:spMkLst>
            <pc:docMk/>
            <pc:sldMk cId="1760747899" sldId="343"/>
            <ac:spMk id="6" creationId="{924769B2-464E-4586-B7B7-ACC3E2B891BE}"/>
          </ac:spMkLst>
        </pc:spChg>
      </pc:sldChg>
      <pc:sldChg chg="addSp modSp add">
        <pc:chgData name="Kevin DeRudder" userId="b8db0611-c7c8-4114-b23c-d54441a090d5" providerId="ADAL" clId="{4A79A2E0-8971-4CCD-985E-7ED54C91120C}" dt="2018-12-19T10:56:41.155" v="4169" actId="20577"/>
        <pc:sldMkLst>
          <pc:docMk/>
          <pc:sldMk cId="113881761" sldId="344"/>
        </pc:sldMkLst>
        <pc:spChg chg="mod">
          <ac:chgData name="Kevin DeRudder" userId="b8db0611-c7c8-4114-b23c-d54441a090d5" providerId="ADAL" clId="{4A79A2E0-8971-4CCD-985E-7ED54C91120C}" dt="2018-12-19T10:56:41.155" v="4169" actId="20577"/>
          <ac:spMkLst>
            <pc:docMk/>
            <pc:sldMk cId="113881761" sldId="344"/>
            <ac:spMk id="2" creationId="{2EAB4B96-9307-44CF-9944-5AC38B9E6C58}"/>
          </ac:spMkLst>
        </pc:spChg>
        <pc:spChg chg="mod">
          <ac:chgData name="Kevin DeRudder" userId="b8db0611-c7c8-4114-b23c-d54441a090d5" providerId="ADAL" clId="{4A79A2E0-8971-4CCD-985E-7ED54C91120C}" dt="2018-12-19T10:55:54.952" v="4145" actId="404"/>
          <ac:spMkLst>
            <pc:docMk/>
            <pc:sldMk cId="113881761" sldId="344"/>
            <ac:spMk id="3" creationId="{E5F773C0-A2BC-4E7E-B7FC-9E780E2A2AAC}"/>
          </ac:spMkLst>
        </pc:spChg>
        <pc:picChg chg="add mod">
          <ac:chgData name="Kevin DeRudder" userId="b8db0611-c7c8-4114-b23c-d54441a090d5" providerId="ADAL" clId="{4A79A2E0-8971-4CCD-985E-7ED54C91120C}" dt="2018-12-19T10:56:09.406" v="4149" actId="1076"/>
          <ac:picMkLst>
            <pc:docMk/>
            <pc:sldMk cId="113881761" sldId="344"/>
            <ac:picMk id="4" creationId="{6E241F33-D63E-46A5-BDFB-E67C5F7897A6}"/>
          </ac:picMkLst>
        </pc:picChg>
      </pc:sldChg>
      <pc:sldChg chg="addSp delSp modSp add">
        <pc:chgData name="Kevin DeRudder" userId="b8db0611-c7c8-4114-b23c-d54441a090d5" providerId="ADAL" clId="{4A79A2E0-8971-4CCD-985E-7ED54C91120C}" dt="2018-12-19T10:57:30.849" v="4208" actId="478"/>
        <pc:sldMkLst>
          <pc:docMk/>
          <pc:sldMk cId="1553114921" sldId="345"/>
        </pc:sldMkLst>
        <pc:spChg chg="mod">
          <ac:chgData name="Kevin DeRudder" userId="b8db0611-c7c8-4114-b23c-d54441a090d5" providerId="ADAL" clId="{4A79A2E0-8971-4CCD-985E-7ED54C91120C}" dt="2018-12-19T10:56:49.423" v="4198" actId="20577"/>
          <ac:spMkLst>
            <pc:docMk/>
            <pc:sldMk cId="1553114921" sldId="345"/>
            <ac:spMk id="2" creationId="{1AD464EC-43EE-471E-B0E3-08622B8F5410}"/>
          </ac:spMkLst>
        </pc:spChg>
        <pc:spChg chg="del">
          <ac:chgData name="Kevin DeRudder" userId="b8db0611-c7c8-4114-b23c-d54441a090d5" providerId="ADAL" clId="{4A79A2E0-8971-4CCD-985E-7ED54C91120C}" dt="2018-12-19T10:56:52.300" v="4199" actId="478"/>
          <ac:spMkLst>
            <pc:docMk/>
            <pc:sldMk cId="1553114921" sldId="345"/>
            <ac:spMk id="3" creationId="{1314EEDD-0F64-4B41-8540-BEA0C63BBE3E}"/>
          </ac:spMkLst>
        </pc:spChg>
        <pc:spChg chg="add mod">
          <ac:chgData name="Kevin DeRudder" userId="b8db0611-c7c8-4114-b23c-d54441a090d5" providerId="ADAL" clId="{4A79A2E0-8971-4CCD-985E-7ED54C91120C}" dt="2018-12-19T10:57:03.471" v="4203" actId="1076"/>
          <ac:spMkLst>
            <pc:docMk/>
            <pc:sldMk cId="1553114921" sldId="345"/>
            <ac:spMk id="8" creationId="{73F42C6D-2645-4F65-8848-DC24C001C4A7}"/>
          </ac:spMkLst>
        </pc:spChg>
        <pc:spChg chg="add mod">
          <ac:chgData name="Kevin DeRudder" userId="b8db0611-c7c8-4114-b23c-d54441a090d5" providerId="ADAL" clId="{4A79A2E0-8971-4CCD-985E-7ED54C91120C}" dt="2018-12-19T10:57:03.471" v="4203" actId="1076"/>
          <ac:spMkLst>
            <pc:docMk/>
            <pc:sldMk cId="1553114921" sldId="345"/>
            <ac:spMk id="9" creationId="{D58C97BE-42FE-4CD9-95FF-A818E34677F1}"/>
          </ac:spMkLst>
        </pc:spChg>
        <pc:spChg chg="add mod">
          <ac:chgData name="Kevin DeRudder" userId="b8db0611-c7c8-4114-b23c-d54441a090d5" providerId="ADAL" clId="{4A79A2E0-8971-4CCD-985E-7ED54C91120C}" dt="2018-12-19T10:57:03.471" v="4203" actId="1076"/>
          <ac:spMkLst>
            <pc:docMk/>
            <pc:sldMk cId="1553114921" sldId="345"/>
            <ac:spMk id="10" creationId="{6ED94F9A-0BBD-459F-B92A-EDB1310918E4}"/>
          </ac:spMkLst>
        </pc:spChg>
        <pc:picChg chg="add mod">
          <ac:chgData name="Kevin DeRudder" userId="b8db0611-c7c8-4114-b23c-d54441a090d5" providerId="ADAL" clId="{4A79A2E0-8971-4CCD-985E-7ED54C91120C}" dt="2018-12-19T10:57:03.471" v="4203" actId="1076"/>
          <ac:picMkLst>
            <pc:docMk/>
            <pc:sldMk cId="1553114921" sldId="345"/>
            <ac:picMk id="4" creationId="{0B52A0AE-81B7-49F4-BC45-B52FD62A88D5}"/>
          </ac:picMkLst>
        </pc:picChg>
        <pc:picChg chg="add mod">
          <ac:chgData name="Kevin DeRudder" userId="b8db0611-c7c8-4114-b23c-d54441a090d5" providerId="ADAL" clId="{4A79A2E0-8971-4CCD-985E-7ED54C91120C}" dt="2018-12-19T10:57:03.471" v="4203" actId="1076"/>
          <ac:picMkLst>
            <pc:docMk/>
            <pc:sldMk cId="1553114921" sldId="345"/>
            <ac:picMk id="5" creationId="{12153336-9157-40E6-A671-1513AEEF7145}"/>
          </ac:picMkLst>
        </pc:picChg>
        <pc:picChg chg="add del mod">
          <ac:chgData name="Kevin DeRudder" userId="b8db0611-c7c8-4114-b23c-d54441a090d5" providerId="ADAL" clId="{4A79A2E0-8971-4CCD-985E-7ED54C91120C}" dt="2018-12-19T10:57:28.973" v="4207" actId="478"/>
          <ac:picMkLst>
            <pc:docMk/>
            <pc:sldMk cId="1553114921" sldId="345"/>
            <ac:picMk id="6" creationId="{ABB969CC-60DA-4DBC-BAD6-35888ADA96FE}"/>
          </ac:picMkLst>
        </pc:picChg>
        <pc:picChg chg="add del mod">
          <ac:chgData name="Kevin DeRudder" userId="b8db0611-c7c8-4114-b23c-d54441a090d5" providerId="ADAL" clId="{4A79A2E0-8971-4CCD-985E-7ED54C91120C}" dt="2018-12-19T10:57:30.849" v="4208" actId="478"/>
          <ac:picMkLst>
            <pc:docMk/>
            <pc:sldMk cId="1553114921" sldId="345"/>
            <ac:picMk id="7" creationId="{D0E9AEAA-7C7B-4420-A38E-BE1699E831F1}"/>
          </ac:picMkLst>
        </pc:picChg>
      </pc:sldChg>
      <pc:sldChg chg="add">
        <pc:chgData name="Kevin DeRudder" userId="b8db0611-c7c8-4114-b23c-d54441a090d5" providerId="ADAL" clId="{4A79A2E0-8971-4CCD-985E-7ED54C91120C}" dt="2018-12-19T10:57:05.548" v="4204"/>
        <pc:sldMkLst>
          <pc:docMk/>
          <pc:sldMk cId="3432178774" sldId="346"/>
        </pc:sldMkLst>
      </pc:sldChg>
      <pc:sldChg chg="modSp add ord">
        <pc:chgData name="Kevin DeRudder" userId="b8db0611-c7c8-4114-b23c-d54441a090d5" providerId="ADAL" clId="{4A79A2E0-8971-4CCD-985E-7ED54C91120C}" dt="2018-12-19T10:57:35.753" v="4209"/>
        <pc:sldMkLst>
          <pc:docMk/>
          <pc:sldMk cId="132915079" sldId="347"/>
        </pc:sldMkLst>
        <pc:spChg chg="mod">
          <ac:chgData name="Kevin DeRudder" userId="b8db0611-c7c8-4114-b23c-d54441a090d5" providerId="ADAL" clId="{4A79A2E0-8971-4CCD-985E-7ED54C91120C}" dt="2018-12-19T10:57:21.927" v="4206" actId="1076"/>
          <ac:spMkLst>
            <pc:docMk/>
            <pc:sldMk cId="132915079" sldId="347"/>
            <ac:spMk id="9" creationId="{D58C97BE-42FE-4CD9-95FF-A818E34677F1}"/>
          </ac:spMkLst>
        </pc:spChg>
        <pc:spChg chg="mod">
          <ac:chgData name="Kevin DeRudder" userId="b8db0611-c7c8-4114-b23c-d54441a090d5" providerId="ADAL" clId="{4A79A2E0-8971-4CCD-985E-7ED54C91120C}" dt="2018-12-19T10:57:21.927" v="4206" actId="1076"/>
          <ac:spMkLst>
            <pc:docMk/>
            <pc:sldMk cId="132915079" sldId="347"/>
            <ac:spMk id="10" creationId="{6ED94F9A-0BBD-459F-B92A-EDB1310918E4}"/>
          </ac:spMkLst>
        </pc:spChg>
        <pc:picChg chg="mod">
          <ac:chgData name="Kevin DeRudder" userId="b8db0611-c7c8-4114-b23c-d54441a090d5" providerId="ADAL" clId="{4A79A2E0-8971-4CCD-985E-7ED54C91120C}" dt="2018-12-19T10:57:21.927" v="4206" actId="1076"/>
          <ac:picMkLst>
            <pc:docMk/>
            <pc:sldMk cId="132915079" sldId="347"/>
            <ac:picMk id="6" creationId="{ABB969CC-60DA-4DBC-BAD6-35888ADA96FE}"/>
          </ac:picMkLst>
        </pc:picChg>
        <pc:picChg chg="mod">
          <ac:chgData name="Kevin DeRudder" userId="b8db0611-c7c8-4114-b23c-d54441a090d5" providerId="ADAL" clId="{4A79A2E0-8971-4CCD-985E-7ED54C91120C}" dt="2018-12-19T10:57:21.927" v="4206" actId="1076"/>
          <ac:picMkLst>
            <pc:docMk/>
            <pc:sldMk cId="132915079" sldId="347"/>
            <ac:picMk id="7" creationId="{D0E9AEAA-7C7B-4420-A38E-BE1699E831F1}"/>
          </ac:picMkLst>
        </pc:picChg>
      </pc:sldChg>
      <pc:sldChg chg="addSp delSp modSp add">
        <pc:chgData name="Kevin DeRudder" userId="b8db0611-c7c8-4114-b23c-d54441a090d5" providerId="ADAL" clId="{4A79A2E0-8971-4CCD-985E-7ED54C91120C}" dt="2018-12-19T10:59:43.899" v="4266" actId="1076"/>
        <pc:sldMkLst>
          <pc:docMk/>
          <pc:sldMk cId="1059318640" sldId="348"/>
        </pc:sldMkLst>
        <pc:spChg chg="del">
          <ac:chgData name="Kevin DeRudder" userId="b8db0611-c7c8-4114-b23c-d54441a090d5" providerId="ADAL" clId="{4A79A2E0-8971-4CCD-985E-7ED54C91120C}" dt="2018-12-19T10:59:31.927" v="4264"/>
          <ac:spMkLst>
            <pc:docMk/>
            <pc:sldMk cId="1059318640" sldId="348"/>
            <ac:spMk id="2" creationId="{F2CA24B3-F395-4B03-B0A8-A47194033F19}"/>
          </ac:spMkLst>
        </pc:spChg>
        <pc:spChg chg="del">
          <ac:chgData name="Kevin DeRudder" userId="b8db0611-c7c8-4114-b23c-d54441a090d5" providerId="ADAL" clId="{4A79A2E0-8971-4CCD-985E-7ED54C91120C}" dt="2018-12-19T10:59:31.927" v="4264"/>
          <ac:spMkLst>
            <pc:docMk/>
            <pc:sldMk cId="1059318640" sldId="348"/>
            <ac:spMk id="3" creationId="{604AD9BA-7BB0-4410-8153-C12253977C6D}"/>
          </ac:spMkLst>
        </pc:spChg>
        <pc:spChg chg="add mod">
          <ac:chgData name="Kevin DeRudder" userId="b8db0611-c7c8-4114-b23c-d54441a090d5" providerId="ADAL" clId="{4A79A2E0-8971-4CCD-985E-7ED54C91120C}" dt="2018-12-19T10:59:43.899" v="4266" actId="1076"/>
          <ac:spMkLst>
            <pc:docMk/>
            <pc:sldMk cId="1059318640" sldId="348"/>
            <ac:spMk id="4" creationId="{4162CEC6-CF7C-4894-A400-027BD3C6F1BB}"/>
          </ac:spMkLst>
        </pc:spChg>
        <pc:spChg chg="add mod">
          <ac:chgData name="Kevin DeRudder" userId="b8db0611-c7c8-4114-b23c-d54441a090d5" providerId="ADAL" clId="{4A79A2E0-8971-4CCD-985E-7ED54C91120C}" dt="2018-12-19T10:59:43.899" v="4266" actId="1076"/>
          <ac:spMkLst>
            <pc:docMk/>
            <pc:sldMk cId="1059318640" sldId="348"/>
            <ac:spMk id="5" creationId="{653C3035-496F-4D22-96C3-50E4EF5F010D}"/>
          </ac:spMkLst>
        </pc:spChg>
        <pc:spChg chg="add mod">
          <ac:chgData name="Kevin DeRudder" userId="b8db0611-c7c8-4114-b23c-d54441a090d5" providerId="ADAL" clId="{4A79A2E0-8971-4CCD-985E-7ED54C91120C}" dt="2018-12-19T10:59:43.899" v="4266" actId="1076"/>
          <ac:spMkLst>
            <pc:docMk/>
            <pc:sldMk cId="1059318640" sldId="348"/>
            <ac:spMk id="6" creationId="{36C407D6-A11A-4EF7-B1C4-388E01DFD4EB}"/>
          </ac:spMkLst>
        </pc:spChg>
      </pc:sldChg>
      <pc:sldChg chg="addSp delSp modSp add">
        <pc:chgData name="Kevin DeRudder" userId="b8db0611-c7c8-4114-b23c-d54441a090d5" providerId="ADAL" clId="{4A79A2E0-8971-4CCD-985E-7ED54C91120C}" dt="2018-12-19T10:59:25.573" v="4263" actId="478"/>
        <pc:sldMkLst>
          <pc:docMk/>
          <pc:sldMk cId="731401865" sldId="349"/>
        </pc:sldMkLst>
        <pc:spChg chg="mod">
          <ac:chgData name="Kevin DeRudder" userId="b8db0611-c7c8-4114-b23c-d54441a090d5" providerId="ADAL" clId="{4A79A2E0-8971-4CCD-985E-7ED54C91120C}" dt="2018-12-19T10:59:12.540" v="4240" actId="20577"/>
          <ac:spMkLst>
            <pc:docMk/>
            <pc:sldMk cId="731401865" sldId="349"/>
            <ac:spMk id="2" creationId="{00000000-0000-0000-0000-000000000000}"/>
          </ac:spMkLst>
        </pc:spChg>
        <pc:spChg chg="del mod">
          <ac:chgData name="Kevin DeRudder" userId="b8db0611-c7c8-4114-b23c-d54441a090d5" providerId="ADAL" clId="{4A79A2E0-8971-4CCD-985E-7ED54C91120C}" dt="2018-12-19T10:59:23.370" v="4262" actId="478"/>
          <ac:spMkLst>
            <pc:docMk/>
            <pc:sldMk cId="731401865" sldId="349"/>
            <ac:spMk id="3" creationId="{00000000-0000-0000-0000-000000000000}"/>
          </ac:spMkLst>
        </pc:spChg>
        <pc:spChg chg="add del mod">
          <ac:chgData name="Kevin DeRudder" userId="b8db0611-c7c8-4114-b23c-d54441a090d5" providerId="ADAL" clId="{4A79A2E0-8971-4CCD-985E-7ED54C91120C}" dt="2018-12-19T10:59:25.573" v="4263" actId="478"/>
          <ac:spMkLst>
            <pc:docMk/>
            <pc:sldMk cId="731401865" sldId="349"/>
            <ac:spMk id="6" creationId="{03BC05FB-3151-42DD-9841-7FF2CCB84839}"/>
          </ac:spMkLst>
        </pc:spChg>
      </pc:sldChg>
      <pc:sldChg chg="add">
        <pc:chgData name="Kevin DeRudder" userId="b8db0611-c7c8-4114-b23c-d54441a090d5" providerId="ADAL" clId="{4A79A2E0-8971-4CCD-985E-7ED54C91120C}" dt="2018-12-19T10:59:20.399" v="4261"/>
        <pc:sldMkLst>
          <pc:docMk/>
          <pc:sldMk cId="2678892673" sldId="350"/>
        </pc:sldMkLst>
      </pc:sldChg>
      <pc:sldChg chg="addSp modSp add">
        <pc:chgData name="Kevin DeRudder" userId="b8db0611-c7c8-4114-b23c-d54441a090d5" providerId="ADAL" clId="{4A79A2E0-8971-4CCD-985E-7ED54C91120C}" dt="2018-12-19T11:00:02.724" v="4269" actId="1076"/>
        <pc:sldMkLst>
          <pc:docMk/>
          <pc:sldMk cId="2560014981" sldId="351"/>
        </pc:sldMkLst>
        <pc:spChg chg="add mod">
          <ac:chgData name="Kevin DeRudder" userId="b8db0611-c7c8-4114-b23c-d54441a090d5" providerId="ADAL" clId="{4A79A2E0-8971-4CCD-985E-7ED54C91120C}" dt="2018-12-19T11:00:02.724" v="4269" actId="1076"/>
          <ac:spMkLst>
            <pc:docMk/>
            <pc:sldMk cId="2560014981" sldId="351"/>
            <ac:spMk id="2" creationId="{93E6EDB1-B4A9-4818-B96E-C7BDA7583D85}"/>
          </ac:spMkLst>
        </pc:spChg>
      </pc:sldChg>
      <pc:sldChg chg="addSp delSp modSp add">
        <pc:chgData name="Kevin DeRudder" userId="b8db0611-c7c8-4114-b23c-d54441a090d5" providerId="ADAL" clId="{4A79A2E0-8971-4CCD-985E-7ED54C91120C}" dt="2018-12-19T11:03:00.183" v="4335" actId="1076"/>
        <pc:sldMkLst>
          <pc:docMk/>
          <pc:sldMk cId="558706022" sldId="352"/>
        </pc:sldMkLst>
        <pc:spChg chg="add mod">
          <ac:chgData name="Kevin DeRudder" userId="b8db0611-c7c8-4114-b23c-d54441a090d5" providerId="ADAL" clId="{4A79A2E0-8971-4CCD-985E-7ED54C91120C}" dt="2018-12-19T11:01:19.070" v="4293" actId="20577"/>
          <ac:spMkLst>
            <pc:docMk/>
            <pc:sldMk cId="558706022" sldId="352"/>
            <ac:spMk id="2" creationId="{EE4D9ADE-9250-4898-B89D-1B32391E0551}"/>
          </ac:spMkLst>
        </pc:spChg>
        <pc:spChg chg="add del mod">
          <ac:chgData name="Kevin DeRudder" userId="b8db0611-c7c8-4114-b23c-d54441a090d5" providerId="ADAL" clId="{4A79A2E0-8971-4CCD-985E-7ED54C91120C}" dt="2018-12-19T11:01:22.353" v="4294" actId="478"/>
          <ac:spMkLst>
            <pc:docMk/>
            <pc:sldMk cId="558706022" sldId="352"/>
            <ac:spMk id="3" creationId="{99714D04-4545-41C5-801A-96A63252AD7C}"/>
          </ac:spMkLst>
        </pc:spChg>
        <pc:spChg chg="add mod">
          <ac:chgData name="Kevin DeRudder" userId="b8db0611-c7c8-4114-b23c-d54441a090d5" providerId="ADAL" clId="{4A79A2E0-8971-4CCD-985E-7ED54C91120C}" dt="2018-12-19T11:02:54.278" v="4334" actId="20577"/>
          <ac:spMkLst>
            <pc:docMk/>
            <pc:sldMk cId="558706022" sldId="352"/>
            <ac:spMk id="4" creationId="{0FEDED51-A82D-494A-A003-5F1E7800ACB5}"/>
          </ac:spMkLst>
        </pc:spChg>
        <pc:spChg chg="add mod">
          <ac:chgData name="Kevin DeRudder" userId="b8db0611-c7c8-4114-b23c-d54441a090d5" providerId="ADAL" clId="{4A79A2E0-8971-4CCD-985E-7ED54C91120C}" dt="2018-12-19T11:03:00.183" v="4335" actId="1076"/>
          <ac:spMkLst>
            <pc:docMk/>
            <pc:sldMk cId="558706022" sldId="352"/>
            <ac:spMk id="5" creationId="{FE36457A-1BF2-41B1-B2F6-2CD4B17D1F7A}"/>
          </ac:spMkLst>
        </pc:spChg>
      </pc:sldChg>
      <pc:sldChg chg="modSp add">
        <pc:chgData name="Kevin DeRudder" userId="b8db0611-c7c8-4114-b23c-d54441a090d5" providerId="ADAL" clId="{4A79A2E0-8971-4CCD-985E-7ED54C91120C}" dt="2018-12-19T11:38:06.840" v="4644" actId="20577"/>
        <pc:sldMkLst>
          <pc:docMk/>
          <pc:sldMk cId="4043650946" sldId="353"/>
        </pc:sldMkLst>
        <pc:spChg chg="mod">
          <ac:chgData name="Kevin DeRudder" userId="b8db0611-c7c8-4114-b23c-d54441a090d5" providerId="ADAL" clId="{4A79A2E0-8971-4CCD-985E-7ED54C91120C}" dt="2018-12-19T11:38:06.840" v="4644" actId="20577"/>
          <ac:spMkLst>
            <pc:docMk/>
            <pc:sldMk cId="4043650946" sldId="353"/>
            <ac:spMk id="3" creationId="{00000000-0000-0000-0000-000000000000}"/>
          </ac:spMkLst>
        </pc:spChg>
      </pc:sldChg>
      <pc:sldChg chg="addSp delSp modSp add">
        <pc:chgData name="Kevin DeRudder" userId="b8db0611-c7c8-4114-b23c-d54441a090d5" providerId="ADAL" clId="{4A79A2E0-8971-4CCD-985E-7ED54C91120C}" dt="2018-12-19T11:09:50.891" v="4520" actId="1076"/>
        <pc:sldMkLst>
          <pc:docMk/>
          <pc:sldMk cId="4245155057" sldId="354"/>
        </pc:sldMkLst>
        <pc:spChg chg="del">
          <ac:chgData name="Kevin DeRudder" userId="b8db0611-c7c8-4114-b23c-d54441a090d5" providerId="ADAL" clId="{4A79A2E0-8971-4CCD-985E-7ED54C91120C}" dt="2018-12-19T11:07:10.113" v="4381"/>
          <ac:spMkLst>
            <pc:docMk/>
            <pc:sldMk cId="4245155057" sldId="354"/>
            <ac:spMk id="2" creationId="{1F75E0A3-E235-44F9-93C1-0878733C41C9}"/>
          </ac:spMkLst>
        </pc:spChg>
        <pc:spChg chg="del">
          <ac:chgData name="Kevin DeRudder" userId="b8db0611-c7c8-4114-b23c-d54441a090d5" providerId="ADAL" clId="{4A79A2E0-8971-4CCD-985E-7ED54C91120C}" dt="2018-12-19T11:07:10.113" v="4381"/>
          <ac:spMkLst>
            <pc:docMk/>
            <pc:sldMk cId="4245155057" sldId="354"/>
            <ac:spMk id="3" creationId="{4CCE9540-958B-4676-AFDD-946FA70F49D7}"/>
          </ac:spMkLst>
        </pc:spChg>
        <pc:spChg chg="del">
          <ac:chgData name="Kevin DeRudder" userId="b8db0611-c7c8-4114-b23c-d54441a090d5" providerId="ADAL" clId="{4A79A2E0-8971-4CCD-985E-7ED54C91120C}" dt="2018-12-19T11:07:10.113" v="4381"/>
          <ac:spMkLst>
            <pc:docMk/>
            <pc:sldMk cId="4245155057" sldId="354"/>
            <ac:spMk id="4" creationId="{3EAF91D3-3277-433A-98C1-390D286A20EA}"/>
          </ac:spMkLst>
        </pc:spChg>
        <pc:spChg chg="add mod">
          <ac:chgData name="Kevin DeRudder" userId="b8db0611-c7c8-4114-b23c-d54441a090d5" providerId="ADAL" clId="{4A79A2E0-8971-4CCD-985E-7ED54C91120C}" dt="2018-12-19T11:07:20.363" v="4390" actId="20577"/>
          <ac:spMkLst>
            <pc:docMk/>
            <pc:sldMk cId="4245155057" sldId="354"/>
            <ac:spMk id="5" creationId="{4294B77F-F80C-4E70-9C35-9E1233EFCEF3}"/>
          </ac:spMkLst>
        </pc:spChg>
        <pc:spChg chg="add mod">
          <ac:chgData name="Kevin DeRudder" userId="b8db0611-c7c8-4114-b23c-d54441a090d5" providerId="ADAL" clId="{4A79A2E0-8971-4CCD-985E-7ED54C91120C}" dt="2018-12-19T11:08:36.896" v="4511" actId="20577"/>
          <ac:spMkLst>
            <pc:docMk/>
            <pc:sldMk cId="4245155057" sldId="354"/>
            <ac:spMk id="6" creationId="{BF89C409-40A1-45D8-8292-733FC9632DD7}"/>
          </ac:spMkLst>
        </pc:spChg>
        <pc:spChg chg="add mod">
          <ac:chgData name="Kevin DeRudder" userId="b8db0611-c7c8-4114-b23c-d54441a090d5" providerId="ADAL" clId="{4A79A2E0-8971-4CCD-985E-7ED54C91120C}" dt="2018-12-19T11:09:50.891" v="4520" actId="1076"/>
          <ac:spMkLst>
            <pc:docMk/>
            <pc:sldMk cId="4245155057" sldId="354"/>
            <ac:spMk id="7" creationId="{06993FA5-2EB8-4426-AEC2-FD6C9C33CA15}"/>
          </ac:spMkLst>
        </pc:spChg>
      </pc:sldChg>
      <pc:sldChg chg="addSp delSp modSp add">
        <pc:chgData name="Kevin DeRudder" userId="b8db0611-c7c8-4114-b23c-d54441a090d5" providerId="ADAL" clId="{4A79A2E0-8971-4CCD-985E-7ED54C91120C}" dt="2018-12-19T11:13:26.144" v="4567" actId="1076"/>
        <pc:sldMkLst>
          <pc:docMk/>
          <pc:sldMk cId="2803940018" sldId="355"/>
        </pc:sldMkLst>
        <pc:spChg chg="del">
          <ac:chgData name="Kevin DeRudder" userId="b8db0611-c7c8-4114-b23c-d54441a090d5" providerId="ADAL" clId="{4A79A2E0-8971-4CCD-985E-7ED54C91120C}" dt="2018-12-19T11:11:18.930" v="4523" actId="478"/>
          <ac:spMkLst>
            <pc:docMk/>
            <pc:sldMk cId="2803940018" sldId="355"/>
            <ac:spMk id="2" creationId="{A127FB08-2171-4790-BE3B-8FC457AA4911}"/>
          </ac:spMkLst>
        </pc:spChg>
        <pc:spChg chg="del">
          <ac:chgData name="Kevin DeRudder" userId="b8db0611-c7c8-4114-b23c-d54441a090d5" providerId="ADAL" clId="{4A79A2E0-8971-4CCD-985E-7ED54C91120C}" dt="2018-12-19T11:11:17.456" v="4522" actId="478"/>
          <ac:spMkLst>
            <pc:docMk/>
            <pc:sldMk cId="2803940018" sldId="355"/>
            <ac:spMk id="3" creationId="{880EA1CC-9D8C-4CF8-9AEB-422E832A057B}"/>
          </ac:spMkLst>
        </pc:spChg>
        <pc:spChg chg="add mod">
          <ac:chgData name="Kevin DeRudder" userId="b8db0611-c7c8-4114-b23c-d54441a090d5" providerId="ADAL" clId="{4A79A2E0-8971-4CCD-985E-7ED54C91120C}" dt="2018-12-19T11:12:05.562" v="4535" actId="1076"/>
          <ac:spMkLst>
            <pc:docMk/>
            <pc:sldMk cId="2803940018" sldId="355"/>
            <ac:spMk id="4" creationId="{95B86A21-415A-4156-889F-90AFADA5E168}"/>
          </ac:spMkLst>
        </pc:spChg>
        <pc:spChg chg="add mod">
          <ac:chgData name="Kevin DeRudder" userId="b8db0611-c7c8-4114-b23c-d54441a090d5" providerId="ADAL" clId="{4A79A2E0-8971-4CCD-985E-7ED54C91120C}" dt="2018-12-19T11:11:38.428" v="4530" actId="14100"/>
          <ac:spMkLst>
            <pc:docMk/>
            <pc:sldMk cId="2803940018" sldId="355"/>
            <ac:spMk id="5" creationId="{CBDA8457-3013-40D0-B8BF-765034292D28}"/>
          </ac:spMkLst>
        </pc:spChg>
        <pc:spChg chg="add del mod">
          <ac:chgData name="Kevin DeRudder" userId="b8db0611-c7c8-4114-b23c-d54441a090d5" providerId="ADAL" clId="{4A79A2E0-8971-4CCD-985E-7ED54C91120C}" dt="2018-12-19T11:12:18.297" v="4539"/>
          <ac:spMkLst>
            <pc:docMk/>
            <pc:sldMk cId="2803940018" sldId="355"/>
            <ac:spMk id="6" creationId="{5CA0E769-CA4D-4292-867A-8BFCA9D49C80}"/>
          </ac:spMkLst>
        </pc:spChg>
        <pc:spChg chg="add del mod">
          <ac:chgData name="Kevin DeRudder" userId="b8db0611-c7c8-4114-b23c-d54441a090d5" providerId="ADAL" clId="{4A79A2E0-8971-4CCD-985E-7ED54C91120C}" dt="2018-12-19T11:12:18.297" v="4541"/>
          <ac:spMkLst>
            <pc:docMk/>
            <pc:sldMk cId="2803940018" sldId="355"/>
            <ac:spMk id="7" creationId="{6670B277-8DAE-432E-B9F4-2EF55CFC20F0}"/>
          </ac:spMkLst>
        </pc:spChg>
        <pc:spChg chg="add mod">
          <ac:chgData name="Kevin DeRudder" userId="b8db0611-c7c8-4114-b23c-d54441a090d5" providerId="ADAL" clId="{4A79A2E0-8971-4CCD-985E-7ED54C91120C}" dt="2018-12-19T11:13:19.848" v="4566" actId="1076"/>
          <ac:spMkLst>
            <pc:docMk/>
            <pc:sldMk cId="2803940018" sldId="355"/>
            <ac:spMk id="8" creationId="{D954415A-EDB4-45BB-9F87-B8AEAF41A454}"/>
          </ac:spMkLst>
        </pc:spChg>
        <pc:spChg chg="add mod ord">
          <ac:chgData name="Kevin DeRudder" userId="b8db0611-c7c8-4114-b23c-d54441a090d5" providerId="ADAL" clId="{4A79A2E0-8971-4CCD-985E-7ED54C91120C}" dt="2018-12-19T11:13:26.144" v="4567" actId="1076"/>
          <ac:spMkLst>
            <pc:docMk/>
            <pc:sldMk cId="2803940018" sldId="355"/>
            <ac:spMk id="9" creationId="{8DC403B7-32B3-4B04-92D4-A1FE0E31288C}"/>
          </ac:spMkLst>
        </pc:spChg>
        <pc:picChg chg="add mod">
          <ac:chgData name="Kevin DeRudder" userId="b8db0611-c7c8-4114-b23c-d54441a090d5" providerId="ADAL" clId="{4A79A2E0-8971-4CCD-985E-7ED54C91120C}" dt="2018-12-19T11:11:29.503" v="4527" actId="14100"/>
          <ac:picMkLst>
            <pc:docMk/>
            <pc:sldMk cId="2803940018" sldId="355"/>
            <ac:picMk id="2050" creationId="{7A2989E6-9541-4C9B-A4DA-742D5E68A839}"/>
          </ac:picMkLst>
        </pc:picChg>
      </pc:sldChg>
      <pc:sldChg chg="addSp delSp modSp add">
        <pc:chgData name="Kevin DeRudder" userId="b8db0611-c7c8-4114-b23c-d54441a090d5" providerId="ADAL" clId="{4A79A2E0-8971-4CCD-985E-7ED54C91120C}" dt="2018-12-19T11:36:51.777" v="4623" actId="1076"/>
        <pc:sldMkLst>
          <pc:docMk/>
          <pc:sldMk cId="4122820694" sldId="356"/>
        </pc:sldMkLst>
        <pc:spChg chg="add mod">
          <ac:chgData name="Kevin DeRudder" userId="b8db0611-c7c8-4114-b23c-d54441a090d5" providerId="ADAL" clId="{4A79A2E0-8971-4CCD-985E-7ED54C91120C}" dt="2018-12-19T11:36:36.593" v="4617" actId="207"/>
          <ac:spMkLst>
            <pc:docMk/>
            <pc:sldMk cId="4122820694" sldId="356"/>
            <ac:spMk id="2" creationId="{44FC4875-8A01-49BC-89C3-48E54B340935}"/>
          </ac:spMkLst>
        </pc:spChg>
        <pc:spChg chg="del">
          <ac:chgData name="Kevin DeRudder" userId="b8db0611-c7c8-4114-b23c-d54441a090d5" providerId="ADAL" clId="{4A79A2E0-8971-4CCD-985E-7ED54C91120C}" dt="2018-12-19T11:35:38.904" v="4572" actId="478"/>
          <ac:spMkLst>
            <pc:docMk/>
            <pc:sldMk cId="4122820694" sldId="356"/>
            <ac:spMk id="4" creationId="{95B86A21-415A-4156-889F-90AFADA5E168}"/>
          </ac:spMkLst>
        </pc:spChg>
        <pc:spChg chg="mod">
          <ac:chgData name="Kevin DeRudder" userId="b8db0611-c7c8-4114-b23c-d54441a090d5" providerId="ADAL" clId="{4A79A2E0-8971-4CCD-985E-7ED54C91120C}" dt="2018-12-19T11:36:00.700" v="4580" actId="14100"/>
          <ac:spMkLst>
            <pc:docMk/>
            <pc:sldMk cId="4122820694" sldId="356"/>
            <ac:spMk id="5" creationId="{CBDA8457-3013-40D0-B8BF-765034292D28}"/>
          </ac:spMkLst>
        </pc:spChg>
        <pc:spChg chg="add mod">
          <ac:chgData name="Kevin DeRudder" userId="b8db0611-c7c8-4114-b23c-d54441a090d5" providerId="ADAL" clId="{4A79A2E0-8971-4CCD-985E-7ED54C91120C}" dt="2018-12-19T11:36:03.703" v="4582" actId="20577"/>
          <ac:spMkLst>
            <pc:docMk/>
            <pc:sldMk cId="4122820694" sldId="356"/>
            <ac:spMk id="7" creationId="{F8136099-C22B-4014-BAE2-B0B2602AFA43}"/>
          </ac:spMkLst>
        </pc:spChg>
        <pc:spChg chg="del">
          <ac:chgData name="Kevin DeRudder" userId="b8db0611-c7c8-4114-b23c-d54441a090d5" providerId="ADAL" clId="{4A79A2E0-8971-4CCD-985E-7ED54C91120C}" dt="2018-12-19T11:35:34.996" v="4570" actId="478"/>
          <ac:spMkLst>
            <pc:docMk/>
            <pc:sldMk cId="4122820694" sldId="356"/>
            <ac:spMk id="9" creationId="{8DC403B7-32B3-4B04-92D4-A1FE0E31288C}"/>
          </ac:spMkLst>
        </pc:spChg>
        <pc:spChg chg="add mod">
          <ac:chgData name="Kevin DeRudder" userId="b8db0611-c7c8-4114-b23c-d54441a090d5" providerId="ADAL" clId="{4A79A2E0-8971-4CCD-985E-7ED54C91120C}" dt="2018-12-19T11:36:51.777" v="4623" actId="1076"/>
          <ac:spMkLst>
            <pc:docMk/>
            <pc:sldMk cId="4122820694" sldId="356"/>
            <ac:spMk id="10" creationId="{5A5A5B0A-14C2-4B88-974D-5C96D4E0245A}"/>
          </ac:spMkLst>
        </pc:spChg>
        <pc:picChg chg="del">
          <ac:chgData name="Kevin DeRudder" userId="b8db0611-c7c8-4114-b23c-d54441a090d5" providerId="ADAL" clId="{4A79A2E0-8971-4CCD-985E-7ED54C91120C}" dt="2018-12-19T11:35:34.185" v="4569" actId="478"/>
          <ac:picMkLst>
            <pc:docMk/>
            <pc:sldMk cId="4122820694" sldId="356"/>
            <ac:picMk id="2050" creationId="{7A2989E6-9541-4C9B-A4DA-742D5E68A839}"/>
          </ac:picMkLst>
        </pc:picChg>
      </pc:sldChg>
      <pc:sldChg chg="add">
        <pc:chgData name="Kevin DeRudder" userId="b8db0611-c7c8-4114-b23c-d54441a090d5" providerId="ADAL" clId="{4A79A2E0-8971-4CCD-985E-7ED54C91120C}" dt="2018-12-19T11:37:59.840" v="4624"/>
        <pc:sldMkLst>
          <pc:docMk/>
          <pc:sldMk cId="62115523" sldId="357"/>
        </pc:sldMkLst>
      </pc:sldChg>
      <pc:sldChg chg="addSp delSp modSp add">
        <pc:chgData name="Kevin DeRudder" userId="b8db0611-c7c8-4114-b23c-d54441a090d5" providerId="ADAL" clId="{4A79A2E0-8971-4CCD-985E-7ED54C91120C}" dt="2018-12-19T11:41:48.858" v="4694" actId="14861"/>
        <pc:sldMkLst>
          <pc:docMk/>
          <pc:sldMk cId="2247868517" sldId="358"/>
        </pc:sldMkLst>
        <pc:spChg chg="del">
          <ac:chgData name="Kevin DeRudder" userId="b8db0611-c7c8-4114-b23c-d54441a090d5" providerId="ADAL" clId="{4A79A2E0-8971-4CCD-985E-7ED54C91120C}" dt="2018-12-19T11:38:14.528" v="4646"/>
          <ac:spMkLst>
            <pc:docMk/>
            <pc:sldMk cId="2247868517" sldId="358"/>
            <ac:spMk id="2" creationId="{2BBD4897-8BB1-467F-82CA-3DBBB02782B3}"/>
          </ac:spMkLst>
        </pc:spChg>
        <pc:spChg chg="del">
          <ac:chgData name="Kevin DeRudder" userId="b8db0611-c7c8-4114-b23c-d54441a090d5" providerId="ADAL" clId="{4A79A2E0-8971-4CCD-985E-7ED54C91120C}" dt="2018-12-19T11:38:14.528" v="4646"/>
          <ac:spMkLst>
            <pc:docMk/>
            <pc:sldMk cId="2247868517" sldId="358"/>
            <ac:spMk id="3" creationId="{A81C23D2-B3AE-415F-B7A6-C71C85945989}"/>
          </ac:spMkLst>
        </pc:spChg>
        <pc:spChg chg="del">
          <ac:chgData name="Kevin DeRudder" userId="b8db0611-c7c8-4114-b23c-d54441a090d5" providerId="ADAL" clId="{4A79A2E0-8971-4CCD-985E-7ED54C91120C}" dt="2018-12-19T11:38:14.528" v="4646"/>
          <ac:spMkLst>
            <pc:docMk/>
            <pc:sldMk cId="2247868517" sldId="358"/>
            <ac:spMk id="4" creationId="{D1A95B36-FFE0-4D9B-AE66-A17F6EFC6157}"/>
          </ac:spMkLst>
        </pc:spChg>
        <pc:spChg chg="add mod">
          <ac:chgData name="Kevin DeRudder" userId="b8db0611-c7c8-4114-b23c-d54441a090d5" providerId="ADAL" clId="{4A79A2E0-8971-4CCD-985E-7ED54C91120C}" dt="2018-12-19T11:38:18.529" v="4659" actId="20577"/>
          <ac:spMkLst>
            <pc:docMk/>
            <pc:sldMk cId="2247868517" sldId="358"/>
            <ac:spMk id="5" creationId="{E2185420-55B0-4060-85B9-17D52BC8B95C}"/>
          </ac:spMkLst>
        </pc:spChg>
        <pc:spChg chg="add del mod">
          <ac:chgData name="Kevin DeRudder" userId="b8db0611-c7c8-4114-b23c-d54441a090d5" providerId="ADAL" clId="{4A79A2E0-8971-4CCD-985E-7ED54C91120C}" dt="2018-12-19T11:39:47.640" v="4660" actId="478"/>
          <ac:spMkLst>
            <pc:docMk/>
            <pc:sldMk cId="2247868517" sldId="358"/>
            <ac:spMk id="6" creationId="{5553B83F-0B93-45E8-B473-40722EE4EF9D}"/>
          </ac:spMkLst>
        </pc:spChg>
        <pc:spChg chg="add mod">
          <ac:chgData name="Kevin DeRudder" userId="b8db0611-c7c8-4114-b23c-d54441a090d5" providerId="ADAL" clId="{4A79A2E0-8971-4CCD-985E-7ED54C91120C}" dt="2018-12-19T11:40:29.404" v="4685" actId="1076"/>
          <ac:spMkLst>
            <pc:docMk/>
            <pc:sldMk cId="2247868517" sldId="358"/>
            <ac:spMk id="7" creationId="{FA798911-FB3A-4D70-86FC-CE3392371CE8}"/>
          </ac:spMkLst>
        </pc:spChg>
        <pc:spChg chg="add mod">
          <ac:chgData name="Kevin DeRudder" userId="b8db0611-c7c8-4114-b23c-d54441a090d5" providerId="ADAL" clId="{4A79A2E0-8971-4CCD-985E-7ED54C91120C}" dt="2018-12-19T11:41:35.229" v="4691" actId="1076"/>
          <ac:spMkLst>
            <pc:docMk/>
            <pc:sldMk cId="2247868517" sldId="358"/>
            <ac:spMk id="8" creationId="{E3B37DEF-4779-4AF6-805A-FD8D960A72C6}"/>
          </ac:spMkLst>
        </pc:spChg>
        <pc:spChg chg="add mod">
          <ac:chgData name="Kevin DeRudder" userId="b8db0611-c7c8-4114-b23c-d54441a090d5" providerId="ADAL" clId="{4A79A2E0-8971-4CCD-985E-7ED54C91120C}" dt="2018-12-19T11:41:48.858" v="4694" actId="14861"/>
          <ac:spMkLst>
            <pc:docMk/>
            <pc:sldMk cId="2247868517" sldId="358"/>
            <ac:spMk id="9" creationId="{9A033690-FFA5-47FD-B711-D46F1F2DF5E1}"/>
          </ac:spMkLst>
        </pc:spChg>
      </pc:sldChg>
      <pc:sldChg chg="addSp delSp modSp add">
        <pc:chgData name="Kevin DeRudder" userId="b8db0611-c7c8-4114-b23c-d54441a090d5" providerId="ADAL" clId="{4A79A2E0-8971-4CCD-985E-7ED54C91120C}" dt="2018-12-19T11:43:50.203" v="4710" actId="14100"/>
        <pc:sldMkLst>
          <pc:docMk/>
          <pc:sldMk cId="947664061" sldId="359"/>
        </pc:sldMkLst>
        <pc:spChg chg="add mod">
          <ac:chgData name="Kevin DeRudder" userId="b8db0611-c7c8-4114-b23c-d54441a090d5" providerId="ADAL" clId="{4A79A2E0-8971-4CCD-985E-7ED54C91120C}" dt="2018-12-19T11:43:50.203" v="4710" actId="14100"/>
          <ac:spMkLst>
            <pc:docMk/>
            <pc:sldMk cId="947664061" sldId="359"/>
            <ac:spMk id="2" creationId="{6E305B3E-23C3-4CD8-94FD-804C03984934}"/>
          </ac:spMkLst>
        </pc:spChg>
        <pc:spChg chg="mod">
          <ac:chgData name="Kevin DeRudder" userId="b8db0611-c7c8-4114-b23c-d54441a090d5" providerId="ADAL" clId="{4A79A2E0-8971-4CCD-985E-7ED54C91120C}" dt="2018-12-19T11:43:20.887" v="4703" actId="1076"/>
          <ac:spMkLst>
            <pc:docMk/>
            <pc:sldMk cId="947664061" sldId="359"/>
            <ac:spMk id="7" creationId="{FA798911-FB3A-4D70-86FC-CE3392371CE8}"/>
          </ac:spMkLst>
        </pc:spChg>
        <pc:spChg chg="del mod">
          <ac:chgData name="Kevin DeRudder" userId="b8db0611-c7c8-4114-b23c-d54441a090d5" providerId="ADAL" clId="{4A79A2E0-8971-4CCD-985E-7ED54C91120C}" dt="2018-12-19T11:42:55.322" v="4698" actId="478"/>
          <ac:spMkLst>
            <pc:docMk/>
            <pc:sldMk cId="947664061" sldId="359"/>
            <ac:spMk id="8" creationId="{E3B37DEF-4779-4AF6-805A-FD8D960A72C6}"/>
          </ac:spMkLst>
        </pc:spChg>
        <pc:spChg chg="mod ord">
          <ac:chgData name="Kevin DeRudder" userId="b8db0611-c7c8-4114-b23c-d54441a090d5" providerId="ADAL" clId="{4A79A2E0-8971-4CCD-985E-7ED54C91120C}" dt="2018-12-19T11:43:41.717" v="4709" actId="166"/>
          <ac:spMkLst>
            <pc:docMk/>
            <pc:sldMk cId="947664061" sldId="359"/>
            <ac:spMk id="9" creationId="{9A033690-FFA5-47FD-B711-D46F1F2DF5E1}"/>
          </ac:spMkLst>
        </pc:spChg>
      </pc:sldChg>
      <pc:sldChg chg="modSp add">
        <pc:chgData name="Kevin DeRudder" userId="b8db0611-c7c8-4114-b23c-d54441a090d5" providerId="ADAL" clId="{4A79A2E0-8971-4CCD-985E-7ED54C91120C}" dt="2018-12-19T12:13:48.447" v="5199" actId="20577"/>
        <pc:sldMkLst>
          <pc:docMk/>
          <pc:sldMk cId="2305072566" sldId="360"/>
        </pc:sldMkLst>
        <pc:spChg chg="mod">
          <ac:chgData name="Kevin DeRudder" userId="b8db0611-c7c8-4114-b23c-d54441a090d5" providerId="ADAL" clId="{4A79A2E0-8971-4CCD-985E-7ED54C91120C}" dt="2018-12-19T12:13:48.447" v="5199" actId="20577"/>
          <ac:spMkLst>
            <pc:docMk/>
            <pc:sldMk cId="2305072566" sldId="360"/>
            <ac:spMk id="3" creationId="{00000000-0000-0000-0000-000000000000}"/>
          </ac:spMkLst>
        </pc:spChg>
      </pc:sldChg>
      <pc:sldChg chg="add del">
        <pc:chgData name="Kevin DeRudder" userId="b8db0611-c7c8-4114-b23c-d54441a090d5" providerId="ADAL" clId="{4A79A2E0-8971-4CCD-985E-7ED54C91120C}" dt="2018-12-19T11:44:34.758" v="4712" actId="2696"/>
        <pc:sldMkLst>
          <pc:docMk/>
          <pc:sldMk cId="2693951425" sldId="360"/>
        </pc:sldMkLst>
      </pc:sldChg>
      <pc:sldChg chg="add del">
        <pc:chgData name="Kevin DeRudder" userId="b8db0611-c7c8-4114-b23c-d54441a090d5" providerId="ADAL" clId="{4A79A2E0-8971-4CCD-985E-7ED54C91120C}" dt="2018-12-19T12:13:59.040" v="5200" actId="2696"/>
        <pc:sldMkLst>
          <pc:docMk/>
          <pc:sldMk cId="939238028" sldId="361"/>
        </pc:sldMkLst>
      </pc:sldChg>
      <pc:sldChg chg="addSp delSp modSp add">
        <pc:chgData name="Kevin DeRudder" userId="b8db0611-c7c8-4114-b23c-d54441a090d5" providerId="ADAL" clId="{4A79A2E0-8971-4CCD-985E-7ED54C91120C}" dt="2018-12-19T12:07:33.478" v="4917" actId="14100"/>
        <pc:sldMkLst>
          <pc:docMk/>
          <pc:sldMk cId="2032968441" sldId="362"/>
        </pc:sldMkLst>
        <pc:spChg chg="del">
          <ac:chgData name="Kevin DeRudder" userId="b8db0611-c7c8-4114-b23c-d54441a090d5" providerId="ADAL" clId="{4A79A2E0-8971-4CCD-985E-7ED54C91120C}" dt="2018-12-19T12:05:09.344" v="4743"/>
          <ac:spMkLst>
            <pc:docMk/>
            <pc:sldMk cId="2032968441" sldId="362"/>
            <ac:spMk id="2" creationId="{22963E2F-4FEF-4403-A7F7-64CFE1311EB0}"/>
          </ac:spMkLst>
        </pc:spChg>
        <pc:spChg chg="del">
          <ac:chgData name="Kevin DeRudder" userId="b8db0611-c7c8-4114-b23c-d54441a090d5" providerId="ADAL" clId="{4A79A2E0-8971-4CCD-985E-7ED54C91120C}" dt="2018-12-19T12:05:09.344" v="4743"/>
          <ac:spMkLst>
            <pc:docMk/>
            <pc:sldMk cId="2032968441" sldId="362"/>
            <ac:spMk id="3" creationId="{A90FE47F-83A7-4FE1-859C-0C7F31A5AFDA}"/>
          </ac:spMkLst>
        </pc:spChg>
        <pc:spChg chg="del">
          <ac:chgData name="Kevin DeRudder" userId="b8db0611-c7c8-4114-b23c-d54441a090d5" providerId="ADAL" clId="{4A79A2E0-8971-4CCD-985E-7ED54C91120C}" dt="2018-12-19T12:05:09.344" v="4743"/>
          <ac:spMkLst>
            <pc:docMk/>
            <pc:sldMk cId="2032968441" sldId="362"/>
            <ac:spMk id="4" creationId="{8B213C85-A8C1-4FDB-9642-EEFF1C9D6BE7}"/>
          </ac:spMkLst>
        </pc:spChg>
        <pc:spChg chg="add mod">
          <ac:chgData name="Kevin DeRudder" userId="b8db0611-c7c8-4114-b23c-d54441a090d5" providerId="ADAL" clId="{4A79A2E0-8971-4CCD-985E-7ED54C91120C}" dt="2018-12-19T12:05:15.650" v="4774" actId="20577"/>
          <ac:spMkLst>
            <pc:docMk/>
            <pc:sldMk cId="2032968441" sldId="362"/>
            <ac:spMk id="5" creationId="{2A9E8B4F-7FE5-460F-8891-4B29016BECDF}"/>
          </ac:spMkLst>
        </pc:spChg>
        <pc:spChg chg="add del mod">
          <ac:chgData name="Kevin DeRudder" userId="b8db0611-c7c8-4114-b23c-d54441a090d5" providerId="ADAL" clId="{4A79A2E0-8971-4CCD-985E-7ED54C91120C}" dt="2018-12-19T12:05:17.944" v="4775" actId="478"/>
          <ac:spMkLst>
            <pc:docMk/>
            <pc:sldMk cId="2032968441" sldId="362"/>
            <ac:spMk id="6" creationId="{946A91E7-3EA7-4055-8B46-39C6BA5C29DD}"/>
          </ac:spMkLst>
        </pc:spChg>
        <pc:spChg chg="add mod">
          <ac:chgData name="Kevin DeRudder" userId="b8db0611-c7c8-4114-b23c-d54441a090d5" providerId="ADAL" clId="{4A79A2E0-8971-4CCD-985E-7ED54C91120C}" dt="2018-12-19T12:05:34.573" v="4781" actId="208"/>
          <ac:spMkLst>
            <pc:docMk/>
            <pc:sldMk cId="2032968441" sldId="362"/>
            <ac:spMk id="7" creationId="{A5D245EF-8E1A-4508-B6BA-A9DC05325D6B}"/>
          </ac:spMkLst>
        </pc:spChg>
        <pc:spChg chg="add mod">
          <ac:chgData name="Kevin DeRudder" userId="b8db0611-c7c8-4114-b23c-d54441a090d5" providerId="ADAL" clId="{4A79A2E0-8971-4CCD-985E-7ED54C91120C}" dt="2018-12-19T12:07:33.478" v="4917" actId="14100"/>
          <ac:spMkLst>
            <pc:docMk/>
            <pc:sldMk cId="2032968441" sldId="362"/>
            <ac:spMk id="8" creationId="{E20579DB-3A60-4B44-8BD7-239CF0AC3D63}"/>
          </ac:spMkLst>
        </pc:spChg>
      </pc:sldChg>
      <pc:sldChg chg="addSp delSp modSp add">
        <pc:chgData name="Kevin DeRudder" userId="b8db0611-c7c8-4114-b23c-d54441a090d5" providerId="ADAL" clId="{4A79A2E0-8971-4CCD-985E-7ED54C91120C}" dt="2018-12-19T12:08:26.143" v="4922" actId="1076"/>
        <pc:sldMkLst>
          <pc:docMk/>
          <pc:sldMk cId="2133402495" sldId="363"/>
        </pc:sldMkLst>
        <pc:spChg chg="del">
          <ac:chgData name="Kevin DeRudder" userId="b8db0611-c7c8-4114-b23c-d54441a090d5" providerId="ADAL" clId="{4A79A2E0-8971-4CCD-985E-7ED54C91120C}" dt="2018-12-19T12:08:22.354" v="4920" actId="478"/>
          <ac:spMkLst>
            <pc:docMk/>
            <pc:sldMk cId="2133402495" sldId="363"/>
            <ac:spMk id="2" creationId="{71A7C605-8783-407A-BBE0-087A4F405D41}"/>
          </ac:spMkLst>
        </pc:spChg>
        <pc:spChg chg="del">
          <ac:chgData name="Kevin DeRudder" userId="b8db0611-c7c8-4114-b23c-d54441a090d5" providerId="ADAL" clId="{4A79A2E0-8971-4CCD-985E-7ED54C91120C}" dt="2018-12-19T12:08:21.260" v="4919" actId="478"/>
          <ac:spMkLst>
            <pc:docMk/>
            <pc:sldMk cId="2133402495" sldId="363"/>
            <ac:spMk id="3" creationId="{06CFA90D-C173-4E20-AF3C-716F0ABF4B1F}"/>
          </ac:spMkLst>
        </pc:spChg>
        <pc:picChg chg="add mod">
          <ac:chgData name="Kevin DeRudder" userId="b8db0611-c7c8-4114-b23c-d54441a090d5" providerId="ADAL" clId="{4A79A2E0-8971-4CCD-985E-7ED54C91120C}" dt="2018-12-19T12:08:26.143" v="4922" actId="1076"/>
          <ac:picMkLst>
            <pc:docMk/>
            <pc:sldMk cId="2133402495" sldId="363"/>
            <ac:picMk id="4" creationId="{CD555384-B098-4783-82CA-08C56A41A45F}"/>
          </ac:picMkLst>
        </pc:picChg>
      </pc:sldChg>
      <pc:sldChg chg="addSp delSp modSp add">
        <pc:chgData name="Kevin DeRudder" userId="b8db0611-c7c8-4114-b23c-d54441a090d5" providerId="ADAL" clId="{4A79A2E0-8971-4CCD-985E-7ED54C91120C}" dt="2018-12-19T12:08:45.111" v="4927" actId="14100"/>
        <pc:sldMkLst>
          <pc:docMk/>
          <pc:sldMk cId="3529917923" sldId="364"/>
        </pc:sldMkLst>
        <pc:spChg chg="del">
          <ac:chgData name="Kevin DeRudder" userId="b8db0611-c7c8-4114-b23c-d54441a090d5" providerId="ADAL" clId="{4A79A2E0-8971-4CCD-985E-7ED54C91120C}" dt="2018-12-19T12:08:38.823" v="4924"/>
          <ac:spMkLst>
            <pc:docMk/>
            <pc:sldMk cId="3529917923" sldId="364"/>
            <ac:spMk id="2" creationId="{1E151412-82B5-480E-92F0-00AB8082AD15}"/>
          </ac:spMkLst>
        </pc:spChg>
        <pc:spChg chg="del">
          <ac:chgData name="Kevin DeRudder" userId="b8db0611-c7c8-4114-b23c-d54441a090d5" providerId="ADAL" clId="{4A79A2E0-8971-4CCD-985E-7ED54C91120C}" dt="2018-12-19T12:08:38.823" v="4924"/>
          <ac:spMkLst>
            <pc:docMk/>
            <pc:sldMk cId="3529917923" sldId="364"/>
            <ac:spMk id="3" creationId="{E380B658-B903-4D03-9D62-C00D865A6543}"/>
          </ac:spMkLst>
        </pc:spChg>
        <pc:picChg chg="add mod">
          <ac:chgData name="Kevin DeRudder" userId="b8db0611-c7c8-4114-b23c-d54441a090d5" providerId="ADAL" clId="{4A79A2E0-8971-4CCD-985E-7ED54C91120C}" dt="2018-12-19T12:08:45.111" v="4927" actId="14100"/>
          <ac:picMkLst>
            <pc:docMk/>
            <pc:sldMk cId="3529917923" sldId="364"/>
            <ac:picMk id="4" creationId="{D2C7737B-8346-4A1F-8CAE-3CE22B86127D}"/>
          </ac:picMkLst>
        </pc:picChg>
      </pc:sldChg>
      <pc:sldChg chg="addSp modSp add">
        <pc:chgData name="Kevin DeRudder" userId="b8db0611-c7c8-4114-b23c-d54441a090d5" providerId="ADAL" clId="{4A79A2E0-8971-4CCD-985E-7ED54C91120C}" dt="2018-12-19T12:09:03.132" v="4930" actId="1076"/>
        <pc:sldMkLst>
          <pc:docMk/>
          <pc:sldMk cId="261286825" sldId="365"/>
        </pc:sldMkLst>
        <pc:picChg chg="add mod">
          <ac:chgData name="Kevin DeRudder" userId="b8db0611-c7c8-4114-b23c-d54441a090d5" providerId="ADAL" clId="{4A79A2E0-8971-4CCD-985E-7ED54C91120C}" dt="2018-12-19T12:09:03.132" v="4930" actId="1076"/>
          <ac:picMkLst>
            <pc:docMk/>
            <pc:sldMk cId="261286825" sldId="365"/>
            <ac:picMk id="2" creationId="{3816E68B-6C6B-4F48-8A7E-7AD2642331AB}"/>
          </ac:picMkLst>
        </pc:picChg>
      </pc:sldChg>
      <pc:sldChg chg="addSp delSp modSp add">
        <pc:chgData name="Kevin DeRudder" userId="b8db0611-c7c8-4114-b23c-d54441a090d5" providerId="ADAL" clId="{4A79A2E0-8971-4CCD-985E-7ED54C91120C}" dt="2018-12-19T12:10:11.448" v="5042" actId="1076"/>
        <pc:sldMkLst>
          <pc:docMk/>
          <pc:sldMk cId="2225651512" sldId="366"/>
        </pc:sldMkLst>
        <pc:spChg chg="add del">
          <ac:chgData name="Kevin DeRudder" userId="b8db0611-c7c8-4114-b23c-d54441a090d5" providerId="ADAL" clId="{4A79A2E0-8971-4CCD-985E-7ED54C91120C}" dt="2018-12-19T12:09:21.901" v="4933"/>
          <ac:spMkLst>
            <pc:docMk/>
            <pc:sldMk cId="2225651512" sldId="366"/>
            <ac:spMk id="2" creationId="{36F71BDA-84A0-40E4-B1E7-357553D9262D}"/>
          </ac:spMkLst>
        </pc:spChg>
        <pc:spChg chg="add del">
          <ac:chgData name="Kevin DeRudder" userId="b8db0611-c7c8-4114-b23c-d54441a090d5" providerId="ADAL" clId="{4A79A2E0-8971-4CCD-985E-7ED54C91120C}" dt="2018-12-19T12:09:21.901" v="4933"/>
          <ac:spMkLst>
            <pc:docMk/>
            <pc:sldMk cId="2225651512" sldId="366"/>
            <ac:spMk id="3" creationId="{7B1AFBC3-9CE3-496B-898F-27005370C7AE}"/>
          </ac:spMkLst>
        </pc:spChg>
        <pc:spChg chg="add del">
          <ac:chgData name="Kevin DeRudder" userId="b8db0611-c7c8-4114-b23c-d54441a090d5" providerId="ADAL" clId="{4A79A2E0-8971-4CCD-985E-7ED54C91120C}" dt="2018-12-19T12:09:21.901" v="4933"/>
          <ac:spMkLst>
            <pc:docMk/>
            <pc:sldMk cId="2225651512" sldId="366"/>
            <ac:spMk id="4" creationId="{91FA5BB9-A32A-465A-A485-0B24561990B6}"/>
          </ac:spMkLst>
        </pc:spChg>
        <pc:spChg chg="add del">
          <ac:chgData name="Kevin DeRudder" userId="b8db0611-c7c8-4114-b23c-d54441a090d5" providerId="ADAL" clId="{4A79A2E0-8971-4CCD-985E-7ED54C91120C}" dt="2018-12-19T12:09:21.901" v="4933"/>
          <ac:spMkLst>
            <pc:docMk/>
            <pc:sldMk cId="2225651512" sldId="366"/>
            <ac:spMk id="5" creationId="{C6BF6837-0684-4EC4-B1A2-D5A41E7063D7}"/>
          </ac:spMkLst>
        </pc:spChg>
        <pc:spChg chg="add mod">
          <ac:chgData name="Kevin DeRudder" userId="b8db0611-c7c8-4114-b23c-d54441a090d5" providerId="ADAL" clId="{4A79A2E0-8971-4CCD-985E-7ED54C91120C}" dt="2018-12-19T12:10:11.448" v="5042" actId="1076"/>
          <ac:spMkLst>
            <pc:docMk/>
            <pc:sldMk cId="2225651512" sldId="366"/>
            <ac:spMk id="6" creationId="{9907300E-2C92-48F2-BD19-662ACBA0CBBA}"/>
          </ac:spMkLst>
        </pc:spChg>
        <pc:spChg chg="add mod">
          <ac:chgData name="Kevin DeRudder" userId="b8db0611-c7c8-4114-b23c-d54441a090d5" providerId="ADAL" clId="{4A79A2E0-8971-4CCD-985E-7ED54C91120C}" dt="2018-12-19T12:10:11.448" v="5042" actId="1076"/>
          <ac:spMkLst>
            <pc:docMk/>
            <pc:sldMk cId="2225651512" sldId="366"/>
            <ac:spMk id="7" creationId="{6EFCC5D2-C94E-4B86-B8B5-8C357645B6B5}"/>
          </ac:spMkLst>
        </pc:spChg>
        <pc:spChg chg="add">
          <ac:chgData name="Kevin DeRudder" userId="b8db0611-c7c8-4114-b23c-d54441a090d5" providerId="ADAL" clId="{4A79A2E0-8971-4CCD-985E-7ED54C91120C}" dt="2018-12-19T12:09:23.296" v="4934"/>
          <ac:spMkLst>
            <pc:docMk/>
            <pc:sldMk cId="2225651512" sldId="366"/>
            <ac:spMk id="8" creationId="{02B53825-CCFF-4470-8717-5E5CC758BA9D}"/>
          </ac:spMkLst>
        </pc:spChg>
        <pc:spChg chg="add">
          <ac:chgData name="Kevin DeRudder" userId="b8db0611-c7c8-4114-b23c-d54441a090d5" providerId="ADAL" clId="{4A79A2E0-8971-4CCD-985E-7ED54C91120C}" dt="2018-12-19T12:09:23.296" v="4934"/>
          <ac:spMkLst>
            <pc:docMk/>
            <pc:sldMk cId="2225651512" sldId="366"/>
            <ac:spMk id="9" creationId="{F3CD3E97-9C40-44B8-847D-A9F1FD075EF1}"/>
          </ac:spMkLst>
        </pc:spChg>
      </pc:sldChg>
      <pc:sldChg chg="addSp modSp add">
        <pc:chgData name="Kevin DeRudder" userId="b8db0611-c7c8-4114-b23c-d54441a090d5" providerId="ADAL" clId="{4A79A2E0-8971-4CCD-985E-7ED54C91120C}" dt="2018-12-19T12:11:06.653" v="5101" actId="1076"/>
        <pc:sldMkLst>
          <pc:docMk/>
          <pc:sldMk cId="3994627651" sldId="367"/>
        </pc:sldMkLst>
        <pc:spChg chg="add mod">
          <ac:chgData name="Kevin DeRudder" userId="b8db0611-c7c8-4114-b23c-d54441a090d5" providerId="ADAL" clId="{4A79A2E0-8971-4CCD-985E-7ED54C91120C}" dt="2018-12-19T12:10:58.144" v="5100" actId="20577"/>
          <ac:spMkLst>
            <pc:docMk/>
            <pc:sldMk cId="3994627651" sldId="367"/>
            <ac:spMk id="3" creationId="{F3B46945-3CA8-4A8C-A114-36B80F06E5D6}"/>
          </ac:spMkLst>
        </pc:spChg>
        <pc:picChg chg="add mod">
          <ac:chgData name="Kevin DeRudder" userId="b8db0611-c7c8-4114-b23c-d54441a090d5" providerId="ADAL" clId="{4A79A2E0-8971-4CCD-985E-7ED54C91120C}" dt="2018-12-19T12:11:06.653" v="5101" actId="1076"/>
          <ac:picMkLst>
            <pc:docMk/>
            <pc:sldMk cId="3994627651" sldId="367"/>
            <ac:picMk id="2" creationId="{A9880937-5826-4058-8C19-AFAEF9FA63E1}"/>
          </ac:picMkLst>
        </pc:picChg>
      </pc:sldChg>
      <pc:sldChg chg="addSp modSp add del">
        <pc:chgData name="Kevin DeRudder" userId="b8db0611-c7c8-4114-b23c-d54441a090d5" providerId="ADAL" clId="{4A79A2E0-8971-4CCD-985E-7ED54C91120C}" dt="2018-12-19T12:12:02.542" v="5161" actId="2696"/>
        <pc:sldMkLst>
          <pc:docMk/>
          <pc:sldMk cId="3667231504" sldId="368"/>
        </pc:sldMkLst>
        <pc:spChg chg="add mod">
          <ac:chgData name="Kevin DeRudder" userId="b8db0611-c7c8-4114-b23c-d54441a090d5" providerId="ADAL" clId="{4A79A2E0-8971-4CCD-985E-7ED54C91120C}" dt="2018-12-19T12:11:37.802" v="5127" actId="20577"/>
          <ac:spMkLst>
            <pc:docMk/>
            <pc:sldMk cId="3667231504" sldId="368"/>
            <ac:spMk id="3" creationId="{ADC0F309-BF54-457E-A6FB-83C7B3D2883B}"/>
          </ac:spMkLst>
        </pc:spChg>
        <pc:spChg chg="add mod">
          <ac:chgData name="Kevin DeRudder" userId="b8db0611-c7c8-4114-b23c-d54441a090d5" providerId="ADAL" clId="{4A79A2E0-8971-4CCD-985E-7ED54C91120C}" dt="2018-12-19T12:11:44.834" v="5145" actId="20577"/>
          <ac:spMkLst>
            <pc:docMk/>
            <pc:sldMk cId="3667231504" sldId="368"/>
            <ac:spMk id="4" creationId="{1E8CB420-771D-47B4-9925-CF255F2F1AC9}"/>
          </ac:spMkLst>
        </pc:spChg>
        <pc:spChg chg="add mod">
          <ac:chgData name="Kevin DeRudder" userId="b8db0611-c7c8-4114-b23c-d54441a090d5" providerId="ADAL" clId="{4A79A2E0-8971-4CCD-985E-7ED54C91120C}" dt="2018-12-19T12:11:47.976" v="5154" actId="20577"/>
          <ac:spMkLst>
            <pc:docMk/>
            <pc:sldMk cId="3667231504" sldId="368"/>
            <ac:spMk id="5" creationId="{EB4D7679-5CE1-4919-B135-C083205A440F}"/>
          </ac:spMkLst>
        </pc:spChg>
        <pc:picChg chg="add">
          <ac:chgData name="Kevin DeRudder" userId="b8db0611-c7c8-4114-b23c-d54441a090d5" providerId="ADAL" clId="{4A79A2E0-8971-4CCD-985E-7ED54C91120C}" dt="2018-12-19T12:11:30.001" v="5103"/>
          <ac:picMkLst>
            <pc:docMk/>
            <pc:sldMk cId="3667231504" sldId="368"/>
            <ac:picMk id="2" creationId="{4CD60E3A-A6C7-4E4D-8777-DAB4A393572A}"/>
          </ac:picMkLst>
        </pc:picChg>
      </pc:sldChg>
      <pc:sldChg chg="delSp add">
        <pc:chgData name="Kevin DeRudder" userId="b8db0611-c7c8-4114-b23c-d54441a090d5" providerId="ADAL" clId="{4A79A2E0-8971-4CCD-985E-7ED54C91120C}" dt="2018-12-19T12:11:56.713" v="5159" actId="478"/>
        <pc:sldMkLst>
          <pc:docMk/>
          <pc:sldMk cId="653850643" sldId="369"/>
        </pc:sldMkLst>
        <pc:spChg chg="del">
          <ac:chgData name="Kevin DeRudder" userId="b8db0611-c7c8-4114-b23c-d54441a090d5" providerId="ADAL" clId="{4A79A2E0-8971-4CCD-985E-7ED54C91120C}" dt="2018-12-19T12:11:54.863" v="5158" actId="478"/>
          <ac:spMkLst>
            <pc:docMk/>
            <pc:sldMk cId="653850643" sldId="369"/>
            <ac:spMk id="4" creationId="{1E8CB420-771D-47B4-9925-CF255F2F1AC9}"/>
          </ac:spMkLst>
        </pc:spChg>
        <pc:spChg chg="del">
          <ac:chgData name="Kevin DeRudder" userId="b8db0611-c7c8-4114-b23c-d54441a090d5" providerId="ADAL" clId="{4A79A2E0-8971-4CCD-985E-7ED54C91120C}" dt="2018-12-19T12:11:56.713" v="5159" actId="478"/>
          <ac:spMkLst>
            <pc:docMk/>
            <pc:sldMk cId="653850643" sldId="369"/>
            <ac:spMk id="5" creationId="{EB4D7679-5CE1-4919-B135-C083205A440F}"/>
          </ac:spMkLst>
        </pc:spChg>
      </pc:sldChg>
      <pc:sldChg chg="delSp add">
        <pc:chgData name="Kevin DeRudder" userId="b8db0611-c7c8-4114-b23c-d54441a090d5" providerId="ADAL" clId="{4A79A2E0-8971-4CCD-985E-7ED54C91120C}" dt="2018-12-19T12:11:58.865" v="5160" actId="478"/>
        <pc:sldMkLst>
          <pc:docMk/>
          <pc:sldMk cId="2555808478" sldId="370"/>
        </pc:sldMkLst>
        <pc:spChg chg="del">
          <ac:chgData name="Kevin DeRudder" userId="b8db0611-c7c8-4114-b23c-d54441a090d5" providerId="ADAL" clId="{4A79A2E0-8971-4CCD-985E-7ED54C91120C}" dt="2018-12-19T12:11:58.865" v="5160" actId="478"/>
          <ac:spMkLst>
            <pc:docMk/>
            <pc:sldMk cId="2555808478" sldId="370"/>
            <ac:spMk id="5" creationId="{EB4D7679-5CE1-4919-B135-C083205A440F}"/>
          </ac:spMkLst>
        </pc:spChg>
      </pc:sldChg>
      <pc:sldChg chg="add">
        <pc:chgData name="Kevin DeRudder" userId="b8db0611-c7c8-4114-b23c-d54441a090d5" providerId="ADAL" clId="{4A79A2E0-8971-4CCD-985E-7ED54C91120C}" dt="2018-12-19T12:11:52.337" v="5157"/>
        <pc:sldMkLst>
          <pc:docMk/>
          <pc:sldMk cId="1730577024" sldId="371"/>
        </pc:sldMkLst>
      </pc:sldChg>
      <pc:sldChg chg="addSp modSp add">
        <pc:chgData name="Kevin DeRudder" userId="b8db0611-c7c8-4114-b23c-d54441a090d5" providerId="ADAL" clId="{4A79A2E0-8971-4CCD-985E-7ED54C91120C}" dt="2018-12-19T12:12:17.210" v="5164" actId="1076"/>
        <pc:sldMkLst>
          <pc:docMk/>
          <pc:sldMk cId="1767262054" sldId="372"/>
        </pc:sldMkLst>
        <pc:picChg chg="add mod">
          <ac:chgData name="Kevin DeRudder" userId="b8db0611-c7c8-4114-b23c-d54441a090d5" providerId="ADAL" clId="{4A79A2E0-8971-4CCD-985E-7ED54C91120C}" dt="2018-12-19T12:12:17.210" v="5164" actId="1076"/>
          <ac:picMkLst>
            <pc:docMk/>
            <pc:sldMk cId="1767262054" sldId="372"/>
            <ac:picMk id="6" creationId="{7380AD7B-27F5-4390-9A2F-9E0DC73B6429}"/>
          </ac:picMkLst>
        </pc:picChg>
      </pc:sldChg>
      <pc:sldChg chg="addSp delSp modSp add">
        <pc:chgData name="Kevin DeRudder" userId="b8db0611-c7c8-4114-b23c-d54441a090d5" providerId="ADAL" clId="{4A79A2E0-8971-4CCD-985E-7ED54C91120C}" dt="2018-12-19T12:14:34.010" v="5240" actId="1076"/>
        <pc:sldMkLst>
          <pc:docMk/>
          <pc:sldMk cId="2525739997" sldId="373"/>
        </pc:sldMkLst>
        <pc:spChg chg="add mod">
          <ac:chgData name="Kevin DeRudder" userId="b8db0611-c7c8-4114-b23c-d54441a090d5" providerId="ADAL" clId="{4A79A2E0-8971-4CCD-985E-7ED54C91120C}" dt="2018-12-19T12:14:08.806" v="5210" actId="20577"/>
          <ac:spMkLst>
            <pc:docMk/>
            <pc:sldMk cId="2525739997" sldId="373"/>
            <ac:spMk id="2" creationId="{4F53A707-0012-4082-9749-19BBF3EDCAE3}"/>
          </ac:spMkLst>
        </pc:spChg>
        <pc:spChg chg="add del mod">
          <ac:chgData name="Kevin DeRudder" userId="b8db0611-c7c8-4114-b23c-d54441a090d5" providerId="ADAL" clId="{4A79A2E0-8971-4CCD-985E-7ED54C91120C}" dt="2018-12-19T12:14:21.289" v="5211" actId="478"/>
          <ac:spMkLst>
            <pc:docMk/>
            <pc:sldMk cId="2525739997" sldId="373"/>
            <ac:spMk id="3" creationId="{0BE056E4-A70C-4F91-A1C7-F88E431267E3}"/>
          </ac:spMkLst>
        </pc:spChg>
        <pc:spChg chg="add mod">
          <ac:chgData name="Kevin DeRudder" userId="b8db0611-c7c8-4114-b23c-d54441a090d5" providerId="ADAL" clId="{4A79A2E0-8971-4CCD-985E-7ED54C91120C}" dt="2018-12-19T12:14:34.010" v="5240" actId="1076"/>
          <ac:spMkLst>
            <pc:docMk/>
            <pc:sldMk cId="2525739997" sldId="373"/>
            <ac:spMk id="6" creationId="{64DB09B3-22DB-4D41-8245-A1D8382E5626}"/>
          </ac:spMkLst>
        </pc:spChg>
        <pc:picChg chg="add mod">
          <ac:chgData name="Kevin DeRudder" userId="b8db0611-c7c8-4114-b23c-d54441a090d5" providerId="ADAL" clId="{4A79A2E0-8971-4CCD-985E-7ED54C91120C}" dt="2018-12-19T12:14:24.976" v="5213" actId="1076"/>
          <ac:picMkLst>
            <pc:docMk/>
            <pc:sldMk cId="2525739997" sldId="373"/>
            <ac:picMk id="4" creationId="{F67F9EDD-C49F-47B1-AE20-5DFD54A98A0E}"/>
          </ac:picMkLst>
        </pc:picChg>
        <pc:picChg chg="add mod">
          <ac:chgData name="Kevin DeRudder" userId="b8db0611-c7c8-4114-b23c-d54441a090d5" providerId="ADAL" clId="{4A79A2E0-8971-4CCD-985E-7ED54C91120C}" dt="2018-12-19T12:14:24.976" v="5213" actId="1076"/>
          <ac:picMkLst>
            <pc:docMk/>
            <pc:sldMk cId="2525739997" sldId="373"/>
            <ac:picMk id="5" creationId="{763376C3-3450-4EA6-8E78-0FC735ED2871}"/>
          </ac:picMkLst>
        </pc:picChg>
      </pc:sldChg>
      <pc:sldChg chg="addSp delSp modSp add">
        <pc:chgData name="Kevin DeRudder" userId="b8db0611-c7c8-4114-b23c-d54441a090d5" providerId="ADAL" clId="{4A79A2E0-8971-4CCD-985E-7ED54C91120C}" dt="2018-12-19T12:15:30.308" v="5278"/>
        <pc:sldMkLst>
          <pc:docMk/>
          <pc:sldMk cId="3467270696" sldId="374"/>
        </pc:sldMkLst>
        <pc:spChg chg="del">
          <ac:chgData name="Kevin DeRudder" userId="b8db0611-c7c8-4114-b23c-d54441a090d5" providerId="ADAL" clId="{4A79A2E0-8971-4CCD-985E-7ED54C91120C}" dt="2018-12-19T12:14:54.748" v="5242"/>
          <ac:spMkLst>
            <pc:docMk/>
            <pc:sldMk cId="3467270696" sldId="374"/>
            <ac:spMk id="2" creationId="{6CDFF383-C286-45D2-BFD4-448FFFF0B9E1}"/>
          </ac:spMkLst>
        </pc:spChg>
        <pc:spChg chg="del">
          <ac:chgData name="Kevin DeRudder" userId="b8db0611-c7c8-4114-b23c-d54441a090d5" providerId="ADAL" clId="{4A79A2E0-8971-4CCD-985E-7ED54C91120C}" dt="2018-12-19T12:14:54.748" v="5242"/>
          <ac:spMkLst>
            <pc:docMk/>
            <pc:sldMk cId="3467270696" sldId="374"/>
            <ac:spMk id="3" creationId="{8D6B6861-B6FE-446F-BC62-E95FEBF86740}"/>
          </ac:spMkLst>
        </pc:spChg>
        <pc:spChg chg="add mod">
          <ac:chgData name="Kevin DeRudder" userId="b8db0611-c7c8-4114-b23c-d54441a090d5" providerId="ADAL" clId="{4A79A2E0-8971-4CCD-985E-7ED54C91120C}" dt="2018-12-19T12:15:30.308" v="5278"/>
          <ac:spMkLst>
            <pc:docMk/>
            <pc:sldMk cId="3467270696" sldId="374"/>
            <ac:spMk id="4" creationId="{E98C1CD3-3EA9-4214-ACCB-F945716F8DBE}"/>
          </ac:spMkLst>
        </pc:spChg>
      </pc:sldChg>
      <pc:sldChg chg="addSp modSp add">
        <pc:chgData name="Kevin DeRudder" userId="b8db0611-c7c8-4114-b23c-d54441a090d5" providerId="ADAL" clId="{4A79A2E0-8971-4CCD-985E-7ED54C91120C}" dt="2018-12-19T12:16:25.345" v="5284" actId="1076"/>
        <pc:sldMkLst>
          <pc:docMk/>
          <pc:sldMk cId="1966633106" sldId="375"/>
        </pc:sldMkLst>
        <pc:spChg chg="add mod">
          <ac:chgData name="Kevin DeRudder" userId="b8db0611-c7c8-4114-b23c-d54441a090d5" providerId="ADAL" clId="{4A79A2E0-8971-4CCD-985E-7ED54C91120C}" dt="2018-12-19T12:16:25.345" v="5284" actId="1076"/>
          <ac:spMkLst>
            <pc:docMk/>
            <pc:sldMk cId="1966633106" sldId="375"/>
            <ac:spMk id="2" creationId="{EA080E84-9E5F-4341-BD54-BEE4BB70A480}"/>
          </ac:spMkLst>
        </pc:spChg>
      </pc:sldChg>
      <pc:sldChg chg="addSp modSp add">
        <pc:chgData name="Kevin DeRudder" userId="b8db0611-c7c8-4114-b23c-d54441a090d5" providerId="ADAL" clId="{4A79A2E0-8971-4CCD-985E-7ED54C91120C}" dt="2018-12-19T12:18:50.616" v="5539" actId="404"/>
        <pc:sldMkLst>
          <pc:docMk/>
          <pc:sldMk cId="846877167" sldId="376"/>
        </pc:sldMkLst>
        <pc:spChg chg="add mod">
          <ac:chgData name="Kevin DeRudder" userId="b8db0611-c7c8-4114-b23c-d54441a090d5" providerId="ADAL" clId="{4A79A2E0-8971-4CCD-985E-7ED54C91120C}" dt="2018-12-19T12:18:13.810" v="5468" actId="20577"/>
          <ac:spMkLst>
            <pc:docMk/>
            <pc:sldMk cId="846877167" sldId="376"/>
            <ac:spMk id="2" creationId="{7D37F953-7FFF-4766-BEE5-6CF212570328}"/>
          </ac:spMkLst>
        </pc:spChg>
        <pc:spChg chg="add mod">
          <ac:chgData name="Kevin DeRudder" userId="b8db0611-c7c8-4114-b23c-d54441a090d5" providerId="ADAL" clId="{4A79A2E0-8971-4CCD-985E-7ED54C91120C}" dt="2018-12-19T12:18:50.616" v="5539" actId="404"/>
          <ac:spMkLst>
            <pc:docMk/>
            <pc:sldMk cId="846877167" sldId="376"/>
            <ac:spMk id="3" creationId="{D5CA0C7C-FAA7-461F-B8DB-A957C2108F87}"/>
          </ac:spMkLst>
        </pc:spChg>
      </pc:sldChg>
      <pc:sldChg chg="modSp add">
        <pc:chgData name="Kevin DeRudder" userId="b8db0611-c7c8-4114-b23c-d54441a090d5" providerId="ADAL" clId="{4A79A2E0-8971-4CCD-985E-7ED54C91120C}" dt="2018-12-19T12:21:35.027" v="5739" actId="20577"/>
        <pc:sldMkLst>
          <pc:docMk/>
          <pc:sldMk cId="1126230541" sldId="377"/>
        </pc:sldMkLst>
        <pc:spChg chg="mod">
          <ac:chgData name="Kevin DeRudder" userId="b8db0611-c7c8-4114-b23c-d54441a090d5" providerId="ADAL" clId="{4A79A2E0-8971-4CCD-985E-7ED54C91120C}" dt="2018-12-19T12:19:19.999" v="5548" actId="20577"/>
          <ac:spMkLst>
            <pc:docMk/>
            <pc:sldMk cId="1126230541" sldId="377"/>
            <ac:spMk id="2" creationId="{80B954DA-5D3B-4DBC-B57B-A4323AE48180}"/>
          </ac:spMkLst>
        </pc:spChg>
        <pc:spChg chg="mod">
          <ac:chgData name="Kevin DeRudder" userId="b8db0611-c7c8-4114-b23c-d54441a090d5" providerId="ADAL" clId="{4A79A2E0-8971-4CCD-985E-7ED54C91120C}" dt="2018-12-19T12:21:35.027" v="5739" actId="20577"/>
          <ac:spMkLst>
            <pc:docMk/>
            <pc:sldMk cId="1126230541" sldId="377"/>
            <ac:spMk id="3" creationId="{C0A98A4C-293A-4823-A4F1-BA3AFCAB1271}"/>
          </ac:spMkLst>
        </pc:spChg>
      </pc:sldChg>
      <pc:sldChg chg="addSp delSp modSp add">
        <pc:chgData name="Kevin DeRudder" userId="b8db0611-c7c8-4114-b23c-d54441a090d5" providerId="ADAL" clId="{4A79A2E0-8971-4CCD-985E-7ED54C91120C}" dt="2018-12-19T12:23:44.470" v="5795" actId="14100"/>
        <pc:sldMkLst>
          <pc:docMk/>
          <pc:sldMk cId="3109089836" sldId="378"/>
        </pc:sldMkLst>
        <pc:spChg chg="del">
          <ac:chgData name="Kevin DeRudder" userId="b8db0611-c7c8-4114-b23c-d54441a090d5" providerId="ADAL" clId="{4A79A2E0-8971-4CCD-985E-7ED54C91120C}" dt="2018-12-19T12:21:51.884" v="5741"/>
          <ac:spMkLst>
            <pc:docMk/>
            <pc:sldMk cId="3109089836" sldId="378"/>
            <ac:spMk id="2" creationId="{FE4DCEA1-43F5-44C6-8909-185754A6C343}"/>
          </ac:spMkLst>
        </pc:spChg>
        <pc:spChg chg="del">
          <ac:chgData name="Kevin DeRudder" userId="b8db0611-c7c8-4114-b23c-d54441a090d5" providerId="ADAL" clId="{4A79A2E0-8971-4CCD-985E-7ED54C91120C}" dt="2018-12-19T12:21:51.884" v="5741"/>
          <ac:spMkLst>
            <pc:docMk/>
            <pc:sldMk cId="3109089836" sldId="378"/>
            <ac:spMk id="3" creationId="{18EEB36B-B941-44EA-A10E-D6053A9C607A}"/>
          </ac:spMkLst>
        </pc:spChg>
        <pc:spChg chg="add mod">
          <ac:chgData name="Kevin DeRudder" userId="b8db0611-c7c8-4114-b23c-d54441a090d5" providerId="ADAL" clId="{4A79A2E0-8971-4CCD-985E-7ED54C91120C}" dt="2018-12-19T12:23:44.470" v="5795" actId="14100"/>
          <ac:spMkLst>
            <pc:docMk/>
            <pc:sldMk cId="3109089836" sldId="378"/>
            <ac:spMk id="4" creationId="{FB5B151A-A043-40A2-8E7E-D52E49A024E2}"/>
          </ac:spMkLst>
        </pc:spChg>
      </pc:sldChg>
      <pc:sldChg chg="addSp delSp modSp add">
        <pc:chgData name="Kevin DeRudder" userId="b8db0611-c7c8-4114-b23c-d54441a090d5" providerId="ADAL" clId="{4A79A2E0-8971-4CCD-985E-7ED54C91120C}" dt="2018-12-19T12:24:31.340" v="5830" actId="14100"/>
        <pc:sldMkLst>
          <pc:docMk/>
          <pc:sldMk cId="3990277281" sldId="379"/>
        </pc:sldMkLst>
        <pc:spChg chg="add mod">
          <ac:chgData name="Kevin DeRudder" userId="b8db0611-c7c8-4114-b23c-d54441a090d5" providerId="ADAL" clId="{4A79A2E0-8971-4CCD-985E-7ED54C91120C}" dt="2018-12-19T12:23:13.622" v="5788" actId="14861"/>
          <ac:spMkLst>
            <pc:docMk/>
            <pc:sldMk cId="3990277281" sldId="379"/>
            <ac:spMk id="2" creationId="{3EE0C6F5-6143-417D-ACE2-B1C4F2DD565D}"/>
          </ac:spMkLst>
        </pc:spChg>
        <pc:spChg chg="add del mod">
          <ac:chgData name="Kevin DeRudder" userId="b8db0611-c7c8-4114-b23c-d54441a090d5" providerId="ADAL" clId="{4A79A2E0-8971-4CCD-985E-7ED54C91120C}" dt="2018-12-19T12:23:23.410" v="5791"/>
          <ac:spMkLst>
            <pc:docMk/>
            <pc:sldMk cId="3990277281" sldId="379"/>
            <ac:spMk id="3" creationId="{7E51FE0E-F49A-404C-9974-C8A3006B4BEC}"/>
          </ac:spMkLst>
        </pc:spChg>
        <pc:spChg chg="mod">
          <ac:chgData name="Kevin DeRudder" userId="b8db0611-c7c8-4114-b23c-d54441a090d5" providerId="ADAL" clId="{4A79A2E0-8971-4CCD-985E-7ED54C91120C}" dt="2018-12-19T12:23:26.722" v="5792" actId="14100"/>
          <ac:spMkLst>
            <pc:docMk/>
            <pc:sldMk cId="3990277281" sldId="379"/>
            <ac:spMk id="4" creationId="{FB5B151A-A043-40A2-8E7E-D52E49A024E2}"/>
          </ac:spMkLst>
        </pc:spChg>
        <pc:spChg chg="add mod">
          <ac:chgData name="Kevin DeRudder" userId="b8db0611-c7c8-4114-b23c-d54441a090d5" providerId="ADAL" clId="{4A79A2E0-8971-4CCD-985E-7ED54C91120C}" dt="2018-12-19T12:24:10.810" v="5826" actId="403"/>
          <ac:spMkLst>
            <pc:docMk/>
            <pc:sldMk cId="3990277281" sldId="379"/>
            <ac:spMk id="5" creationId="{C7A39FD6-CBDC-45A2-A391-1E879AE8E5C5}"/>
          </ac:spMkLst>
        </pc:spChg>
        <pc:cxnChg chg="add mod">
          <ac:chgData name="Kevin DeRudder" userId="b8db0611-c7c8-4114-b23c-d54441a090d5" providerId="ADAL" clId="{4A79A2E0-8971-4CCD-985E-7ED54C91120C}" dt="2018-12-19T12:24:31.340" v="5830" actId="14100"/>
          <ac:cxnSpMkLst>
            <pc:docMk/>
            <pc:sldMk cId="3990277281" sldId="379"/>
            <ac:cxnSpMk id="7" creationId="{939B3411-9CF1-46D8-B42A-D404C10B14BC}"/>
          </ac:cxnSpMkLst>
        </pc:cxnChg>
      </pc:sldChg>
      <pc:sldChg chg="addSp delSp modSp add">
        <pc:chgData name="Kevin DeRudder" userId="b8db0611-c7c8-4114-b23c-d54441a090d5" providerId="ADAL" clId="{4A79A2E0-8971-4CCD-985E-7ED54C91120C}" dt="2018-12-19T12:25:47.343" v="5868"/>
        <pc:sldMkLst>
          <pc:docMk/>
          <pc:sldMk cId="864251917" sldId="380"/>
        </pc:sldMkLst>
        <pc:spChg chg="add mod">
          <ac:chgData name="Kevin DeRudder" userId="b8db0611-c7c8-4114-b23c-d54441a090d5" providerId="ADAL" clId="{4A79A2E0-8971-4CCD-985E-7ED54C91120C}" dt="2018-12-19T12:24:56.009" v="5834" actId="14100"/>
          <ac:spMkLst>
            <pc:docMk/>
            <pc:sldMk cId="864251917" sldId="380"/>
            <ac:spMk id="2" creationId="{97D4DFAC-9E3E-4B8C-81BD-473F356715B7}"/>
          </ac:spMkLst>
        </pc:spChg>
        <pc:spChg chg="add del mod">
          <ac:chgData name="Kevin DeRudder" userId="b8db0611-c7c8-4114-b23c-d54441a090d5" providerId="ADAL" clId="{4A79A2E0-8971-4CCD-985E-7ED54C91120C}" dt="2018-12-19T12:25:47.343" v="5868"/>
          <ac:spMkLst>
            <pc:docMk/>
            <pc:sldMk cId="864251917" sldId="380"/>
            <ac:spMk id="3" creationId="{82C81E0A-8CD5-4A3F-A883-2D27A9C1D3AA}"/>
          </ac:spMkLst>
        </pc:spChg>
        <pc:spChg chg="add mod">
          <ac:chgData name="Kevin DeRudder" userId="b8db0611-c7c8-4114-b23c-d54441a090d5" providerId="ADAL" clId="{4A79A2E0-8971-4CCD-985E-7ED54C91120C}" dt="2018-12-19T12:25:46.787" v="5866" actId="1076"/>
          <ac:spMkLst>
            <pc:docMk/>
            <pc:sldMk cId="864251917" sldId="380"/>
            <ac:spMk id="4" creationId="{869856D8-6F03-4377-AEFB-A4D09998B3FB}"/>
          </ac:spMkLst>
        </pc:spChg>
        <pc:spChg chg="add mod">
          <ac:chgData name="Kevin DeRudder" userId="b8db0611-c7c8-4114-b23c-d54441a090d5" providerId="ADAL" clId="{4A79A2E0-8971-4CCD-985E-7ED54C91120C}" dt="2018-12-19T12:25:44.315" v="5865" actId="1076"/>
          <ac:spMkLst>
            <pc:docMk/>
            <pc:sldMk cId="864251917" sldId="380"/>
            <ac:spMk id="5" creationId="{584FCBC1-BC33-4C6A-8AAC-E1B33B568728}"/>
          </ac:spMkLst>
        </pc:spChg>
      </pc:sldChg>
      <pc:sldChg chg="addSp delSp modSp add">
        <pc:chgData name="Kevin DeRudder" userId="b8db0611-c7c8-4114-b23c-d54441a090d5" providerId="ADAL" clId="{4A79A2E0-8971-4CCD-985E-7ED54C91120C}" dt="2018-12-19T12:28:31.363" v="5967" actId="14"/>
        <pc:sldMkLst>
          <pc:docMk/>
          <pc:sldMk cId="2503563690" sldId="381"/>
        </pc:sldMkLst>
        <pc:spChg chg="add del mod">
          <ac:chgData name="Kevin DeRudder" userId="b8db0611-c7c8-4114-b23c-d54441a090d5" providerId="ADAL" clId="{4A79A2E0-8971-4CCD-985E-7ED54C91120C}" dt="2018-12-19T12:27:12.022" v="5871"/>
          <ac:spMkLst>
            <pc:docMk/>
            <pc:sldMk cId="2503563690" sldId="381"/>
            <ac:spMk id="2" creationId="{D24F8EA7-6B08-4F26-9AE9-F62986A0E457}"/>
          </ac:spMkLst>
        </pc:spChg>
        <pc:spChg chg="add del mod">
          <ac:chgData name="Kevin DeRudder" userId="b8db0611-c7c8-4114-b23c-d54441a090d5" providerId="ADAL" clId="{4A79A2E0-8971-4CCD-985E-7ED54C91120C}" dt="2018-12-19T12:27:12.022" v="5871"/>
          <ac:spMkLst>
            <pc:docMk/>
            <pc:sldMk cId="2503563690" sldId="381"/>
            <ac:spMk id="3" creationId="{9D77CF8A-C093-4144-B83A-D4C8C173CAE5}"/>
          </ac:spMkLst>
        </pc:spChg>
        <pc:spChg chg="add mod">
          <ac:chgData name="Kevin DeRudder" userId="b8db0611-c7c8-4114-b23c-d54441a090d5" providerId="ADAL" clId="{4A79A2E0-8971-4CCD-985E-7ED54C91120C}" dt="2018-12-19T12:27:14.048" v="5876" actId="20577"/>
          <ac:spMkLst>
            <pc:docMk/>
            <pc:sldMk cId="2503563690" sldId="381"/>
            <ac:spMk id="4" creationId="{2B44148C-1B1E-4623-93C1-4129334F9F46}"/>
          </ac:spMkLst>
        </pc:spChg>
        <pc:spChg chg="add mod">
          <ac:chgData name="Kevin DeRudder" userId="b8db0611-c7c8-4114-b23c-d54441a090d5" providerId="ADAL" clId="{4A79A2E0-8971-4CCD-985E-7ED54C91120C}" dt="2018-12-19T12:28:31.363" v="5967" actId="14"/>
          <ac:spMkLst>
            <pc:docMk/>
            <pc:sldMk cId="2503563690" sldId="381"/>
            <ac:spMk id="5" creationId="{6A387336-28AE-4E97-B0F6-01858B8B5206}"/>
          </ac:spMkLst>
        </pc:spChg>
      </pc:sldChg>
      <pc:sldChg chg="addSp delSp modSp add">
        <pc:chgData name="Kevin DeRudder" userId="b8db0611-c7c8-4114-b23c-d54441a090d5" providerId="ADAL" clId="{4A79A2E0-8971-4CCD-985E-7ED54C91120C}" dt="2018-12-19T12:44:45.886" v="5972" actId="1076"/>
        <pc:sldMkLst>
          <pc:docMk/>
          <pc:sldMk cId="2146639099" sldId="382"/>
        </pc:sldMkLst>
        <pc:spChg chg="del">
          <ac:chgData name="Kevin DeRudder" userId="b8db0611-c7c8-4114-b23c-d54441a090d5" providerId="ADAL" clId="{4A79A2E0-8971-4CCD-985E-7ED54C91120C}" dt="2018-12-19T12:44:36.877" v="5969"/>
          <ac:spMkLst>
            <pc:docMk/>
            <pc:sldMk cId="2146639099" sldId="382"/>
            <ac:spMk id="2" creationId="{CB9B0C5E-2ACC-4B25-8A66-237EE8FC7318}"/>
          </ac:spMkLst>
        </pc:spChg>
        <pc:spChg chg="del">
          <ac:chgData name="Kevin DeRudder" userId="b8db0611-c7c8-4114-b23c-d54441a090d5" providerId="ADAL" clId="{4A79A2E0-8971-4CCD-985E-7ED54C91120C}" dt="2018-12-19T12:44:36.877" v="5969"/>
          <ac:spMkLst>
            <pc:docMk/>
            <pc:sldMk cId="2146639099" sldId="382"/>
            <ac:spMk id="3" creationId="{46AD9139-28CF-4745-90B2-C9CF325B2264}"/>
          </ac:spMkLst>
        </pc:spChg>
        <pc:spChg chg="del">
          <ac:chgData name="Kevin DeRudder" userId="b8db0611-c7c8-4114-b23c-d54441a090d5" providerId="ADAL" clId="{4A79A2E0-8971-4CCD-985E-7ED54C91120C}" dt="2018-12-19T12:44:36.877" v="5969"/>
          <ac:spMkLst>
            <pc:docMk/>
            <pc:sldMk cId="2146639099" sldId="382"/>
            <ac:spMk id="4" creationId="{9010A392-1816-4604-BE36-FF47519F7374}"/>
          </ac:spMkLst>
        </pc:spChg>
        <pc:picChg chg="add mod">
          <ac:chgData name="Kevin DeRudder" userId="b8db0611-c7c8-4114-b23c-d54441a090d5" providerId="ADAL" clId="{4A79A2E0-8971-4CCD-985E-7ED54C91120C}" dt="2018-12-19T12:44:45.886" v="5972" actId="1076"/>
          <ac:picMkLst>
            <pc:docMk/>
            <pc:sldMk cId="2146639099" sldId="382"/>
            <ac:picMk id="5" creationId="{DA70F654-5B13-4BD0-B029-027F24E6A723}"/>
          </ac:picMkLst>
        </pc:picChg>
      </pc:sldChg>
      <pc:sldChg chg="addSp delSp modSp add">
        <pc:chgData name="Kevin DeRudder" userId="b8db0611-c7c8-4114-b23c-d54441a090d5" providerId="ADAL" clId="{4A79A2E0-8971-4CCD-985E-7ED54C91120C}" dt="2018-12-19T12:46:00.583" v="5990" actId="113"/>
        <pc:sldMkLst>
          <pc:docMk/>
          <pc:sldMk cId="1234825973" sldId="383"/>
        </pc:sldMkLst>
        <pc:spChg chg="del">
          <ac:chgData name="Kevin DeRudder" userId="b8db0611-c7c8-4114-b23c-d54441a090d5" providerId="ADAL" clId="{4A79A2E0-8971-4CCD-985E-7ED54C91120C}" dt="2018-12-19T12:45:22.777" v="5974"/>
          <ac:spMkLst>
            <pc:docMk/>
            <pc:sldMk cId="1234825973" sldId="383"/>
            <ac:spMk id="2" creationId="{80FD98FF-9EE2-49AF-9182-1E39CB69D89B}"/>
          </ac:spMkLst>
        </pc:spChg>
        <pc:spChg chg="del">
          <ac:chgData name="Kevin DeRudder" userId="b8db0611-c7c8-4114-b23c-d54441a090d5" providerId="ADAL" clId="{4A79A2E0-8971-4CCD-985E-7ED54C91120C}" dt="2018-12-19T12:45:22.777" v="5974"/>
          <ac:spMkLst>
            <pc:docMk/>
            <pc:sldMk cId="1234825973" sldId="383"/>
            <ac:spMk id="3" creationId="{F7B26762-6EDB-4541-BB07-FE7B8D3AFFED}"/>
          </ac:spMkLst>
        </pc:spChg>
        <pc:spChg chg="del">
          <ac:chgData name="Kevin DeRudder" userId="b8db0611-c7c8-4114-b23c-d54441a090d5" providerId="ADAL" clId="{4A79A2E0-8971-4CCD-985E-7ED54C91120C}" dt="2018-12-19T12:45:22.777" v="5974"/>
          <ac:spMkLst>
            <pc:docMk/>
            <pc:sldMk cId="1234825973" sldId="383"/>
            <ac:spMk id="4" creationId="{D0FDA1C7-5E09-4D1F-AD28-893E1B28FB39}"/>
          </ac:spMkLst>
        </pc:spChg>
        <pc:spChg chg="add mod">
          <ac:chgData name="Kevin DeRudder" userId="b8db0611-c7c8-4114-b23c-d54441a090d5" providerId="ADAL" clId="{4A79A2E0-8971-4CCD-985E-7ED54C91120C}" dt="2018-12-19T12:45:25.184" v="5980" actId="20577"/>
          <ac:spMkLst>
            <pc:docMk/>
            <pc:sldMk cId="1234825973" sldId="383"/>
            <ac:spMk id="5" creationId="{1F06579F-B373-4355-BC25-4FAEC1BE9DC7}"/>
          </ac:spMkLst>
        </pc:spChg>
        <pc:spChg chg="add mod">
          <ac:chgData name="Kevin DeRudder" userId="b8db0611-c7c8-4114-b23c-d54441a090d5" providerId="ADAL" clId="{4A79A2E0-8971-4CCD-985E-7ED54C91120C}" dt="2018-12-19T12:46:00.583" v="5990" actId="113"/>
          <ac:spMkLst>
            <pc:docMk/>
            <pc:sldMk cId="1234825973" sldId="383"/>
            <ac:spMk id="6" creationId="{C4DAA2C7-8BCE-4C48-AD80-9B0AF9D0A80C}"/>
          </ac:spMkLst>
        </pc:spChg>
      </pc:sldChg>
      <pc:sldChg chg="addSp delSp modSp add">
        <pc:chgData name="Kevin DeRudder" userId="b8db0611-c7c8-4114-b23c-d54441a090d5" providerId="ADAL" clId="{4A79A2E0-8971-4CCD-985E-7ED54C91120C}" dt="2018-12-19T12:49:10.764" v="6036" actId="20577"/>
        <pc:sldMkLst>
          <pc:docMk/>
          <pc:sldMk cId="1246823776" sldId="384"/>
        </pc:sldMkLst>
        <pc:spChg chg="mod">
          <ac:chgData name="Kevin DeRudder" userId="b8db0611-c7c8-4114-b23c-d54441a090d5" providerId="ADAL" clId="{4A79A2E0-8971-4CCD-985E-7ED54C91120C}" dt="2018-12-19T12:49:10.764" v="6036" actId="20577"/>
          <ac:spMkLst>
            <pc:docMk/>
            <pc:sldMk cId="1246823776" sldId="384"/>
            <ac:spMk id="2" creationId="{F8390EEE-57C5-4513-8F8A-7D972AF30F45}"/>
          </ac:spMkLst>
        </pc:spChg>
        <pc:spChg chg="del">
          <ac:chgData name="Kevin DeRudder" userId="b8db0611-c7c8-4114-b23c-d54441a090d5" providerId="ADAL" clId="{4A79A2E0-8971-4CCD-985E-7ED54C91120C}" dt="2018-12-19T12:47:53.523" v="6013" actId="478"/>
          <ac:spMkLst>
            <pc:docMk/>
            <pc:sldMk cId="1246823776" sldId="384"/>
            <ac:spMk id="3" creationId="{555DB4A2-D227-4F5C-A149-E1814FA71EDA}"/>
          </ac:spMkLst>
        </pc:spChg>
        <pc:spChg chg="add mod">
          <ac:chgData name="Kevin DeRudder" userId="b8db0611-c7c8-4114-b23c-d54441a090d5" providerId="ADAL" clId="{4A79A2E0-8971-4CCD-985E-7ED54C91120C}" dt="2018-12-19T12:48:12.115" v="6021" actId="207"/>
          <ac:spMkLst>
            <pc:docMk/>
            <pc:sldMk cId="1246823776" sldId="384"/>
            <ac:spMk id="4" creationId="{1FA2E3AC-4111-4B38-9554-7E3D6421C938}"/>
          </ac:spMkLst>
        </pc:spChg>
      </pc:sldChg>
      <pc:sldChg chg="delSp modSp add">
        <pc:chgData name="Kevin DeRudder" userId="b8db0611-c7c8-4114-b23c-d54441a090d5" providerId="ADAL" clId="{4A79A2E0-8971-4CCD-985E-7ED54C91120C}" dt="2018-12-19T13:01:39.396" v="6044" actId="478"/>
        <pc:sldMkLst>
          <pc:docMk/>
          <pc:sldMk cId="1790330539" sldId="385"/>
        </pc:sldMkLst>
        <pc:spChg chg="mod">
          <ac:chgData name="Kevin DeRudder" userId="b8db0611-c7c8-4114-b23c-d54441a090d5" providerId="ADAL" clId="{4A79A2E0-8971-4CCD-985E-7ED54C91120C}" dt="2018-12-19T13:01:37.085" v="6043" actId="1076"/>
          <ac:spMkLst>
            <pc:docMk/>
            <pc:sldMk cId="1790330539" sldId="385"/>
            <ac:spMk id="2" creationId="{00000000-0000-0000-0000-000000000000}"/>
          </ac:spMkLst>
        </pc:spChg>
        <pc:spChg chg="del mod">
          <ac:chgData name="Kevin DeRudder" userId="b8db0611-c7c8-4114-b23c-d54441a090d5" providerId="ADAL" clId="{4A79A2E0-8971-4CCD-985E-7ED54C91120C}" dt="2018-12-19T13:01:39.396" v="6044" actId="478"/>
          <ac:spMkLst>
            <pc:docMk/>
            <pc:sldMk cId="1790330539" sldId="385"/>
            <ac:spMk id="3" creationId="{00000000-0000-0000-0000-000000000000}"/>
          </ac:spMkLst>
        </pc:spChg>
      </pc:sldChg>
      <pc:sldChg chg="addSp delSp modSp add">
        <pc:chgData name="Kevin DeRudder" userId="b8db0611-c7c8-4114-b23c-d54441a090d5" providerId="ADAL" clId="{4A79A2E0-8971-4CCD-985E-7ED54C91120C}" dt="2018-12-19T13:02:25.389" v="6048" actId="14100"/>
        <pc:sldMkLst>
          <pc:docMk/>
          <pc:sldMk cId="4205872744" sldId="386"/>
        </pc:sldMkLst>
        <pc:spChg chg="del">
          <ac:chgData name="Kevin DeRudder" userId="b8db0611-c7c8-4114-b23c-d54441a090d5" providerId="ADAL" clId="{4A79A2E0-8971-4CCD-985E-7ED54C91120C}" dt="2018-12-19T13:02:18.589" v="6046"/>
          <ac:spMkLst>
            <pc:docMk/>
            <pc:sldMk cId="4205872744" sldId="386"/>
            <ac:spMk id="2" creationId="{C2678A20-DC5F-457F-B011-1C41E1AB3E31}"/>
          </ac:spMkLst>
        </pc:spChg>
        <pc:spChg chg="del">
          <ac:chgData name="Kevin DeRudder" userId="b8db0611-c7c8-4114-b23c-d54441a090d5" providerId="ADAL" clId="{4A79A2E0-8971-4CCD-985E-7ED54C91120C}" dt="2018-12-19T13:02:18.589" v="6046"/>
          <ac:spMkLst>
            <pc:docMk/>
            <pc:sldMk cId="4205872744" sldId="386"/>
            <ac:spMk id="3" creationId="{84A9E7EC-D853-4A93-9546-E7338C43B831}"/>
          </ac:spMkLst>
        </pc:spChg>
        <pc:spChg chg="del">
          <ac:chgData name="Kevin DeRudder" userId="b8db0611-c7c8-4114-b23c-d54441a090d5" providerId="ADAL" clId="{4A79A2E0-8971-4CCD-985E-7ED54C91120C}" dt="2018-12-19T13:02:18.589" v="6046"/>
          <ac:spMkLst>
            <pc:docMk/>
            <pc:sldMk cId="4205872744" sldId="386"/>
            <ac:spMk id="4" creationId="{2EF2CF5C-3523-4DAE-A64A-4FC088F030D4}"/>
          </ac:spMkLst>
        </pc:spChg>
        <pc:picChg chg="add mod">
          <ac:chgData name="Kevin DeRudder" userId="b8db0611-c7c8-4114-b23c-d54441a090d5" providerId="ADAL" clId="{4A79A2E0-8971-4CCD-985E-7ED54C91120C}" dt="2018-12-19T13:02:25.389" v="6048" actId="14100"/>
          <ac:picMkLst>
            <pc:docMk/>
            <pc:sldMk cId="4205872744" sldId="386"/>
            <ac:picMk id="5" creationId="{C25C5B50-6F85-4FA2-9F6E-A08CC9994D25}"/>
          </ac:picMkLst>
        </pc:picChg>
      </pc:sldChg>
      <pc:sldChg chg="addSp modSp add">
        <pc:chgData name="Kevin DeRudder" userId="b8db0611-c7c8-4114-b23c-d54441a090d5" providerId="ADAL" clId="{4A79A2E0-8971-4CCD-985E-7ED54C91120C}" dt="2018-12-19T13:02:57.525" v="6053" actId="1076"/>
        <pc:sldMkLst>
          <pc:docMk/>
          <pc:sldMk cId="826268260" sldId="387"/>
        </pc:sldMkLst>
        <pc:picChg chg="add mod">
          <ac:chgData name="Kevin DeRudder" userId="b8db0611-c7c8-4114-b23c-d54441a090d5" providerId="ADAL" clId="{4A79A2E0-8971-4CCD-985E-7ED54C91120C}" dt="2018-12-19T13:02:57.525" v="6053" actId="1076"/>
          <ac:picMkLst>
            <pc:docMk/>
            <pc:sldMk cId="826268260" sldId="387"/>
            <ac:picMk id="2" creationId="{B4329AE1-C28F-4D8D-8DD5-4485E9E6AC0B}"/>
          </ac:picMkLst>
        </pc:picChg>
      </pc:sldChg>
      <pc:sldChg chg="addSp delSp modSp add">
        <pc:chgData name="Kevin DeRudder" userId="b8db0611-c7c8-4114-b23c-d54441a090d5" providerId="ADAL" clId="{4A79A2E0-8971-4CCD-985E-7ED54C91120C}" dt="2018-12-19T13:04:25.807" v="6080" actId="478"/>
        <pc:sldMkLst>
          <pc:docMk/>
          <pc:sldMk cId="2175308315" sldId="388"/>
        </pc:sldMkLst>
        <pc:spChg chg="add mod">
          <ac:chgData name="Kevin DeRudder" userId="b8db0611-c7c8-4114-b23c-d54441a090d5" providerId="ADAL" clId="{4A79A2E0-8971-4CCD-985E-7ED54C91120C}" dt="2018-12-19T13:03:30.652" v="6060" actId="1076"/>
          <ac:spMkLst>
            <pc:docMk/>
            <pc:sldMk cId="2175308315" sldId="388"/>
            <ac:spMk id="2" creationId="{52CF9B7D-FCC8-481C-93FA-D8523BF34F00}"/>
          </ac:spMkLst>
        </pc:spChg>
        <pc:spChg chg="add del">
          <ac:chgData name="Kevin DeRudder" userId="b8db0611-c7c8-4114-b23c-d54441a090d5" providerId="ADAL" clId="{4A79A2E0-8971-4CCD-985E-7ED54C91120C}" dt="2018-12-19T13:03:55.168" v="6062"/>
          <ac:spMkLst>
            <pc:docMk/>
            <pc:sldMk cId="2175308315" sldId="388"/>
            <ac:spMk id="3" creationId="{234B84ED-4C96-4D89-BDF7-26C120A61211}"/>
          </ac:spMkLst>
        </pc:spChg>
        <pc:spChg chg="add del">
          <ac:chgData name="Kevin DeRudder" userId="b8db0611-c7c8-4114-b23c-d54441a090d5" providerId="ADAL" clId="{4A79A2E0-8971-4CCD-985E-7ED54C91120C}" dt="2018-12-19T13:03:55.168" v="6062"/>
          <ac:spMkLst>
            <pc:docMk/>
            <pc:sldMk cId="2175308315" sldId="388"/>
            <ac:spMk id="5" creationId="{DDFC04EE-500A-4D21-96F4-F3C86C928B84}"/>
          </ac:spMkLst>
        </pc:spChg>
        <pc:spChg chg="add del mod">
          <ac:chgData name="Kevin DeRudder" userId="b8db0611-c7c8-4114-b23c-d54441a090d5" providerId="ADAL" clId="{4A79A2E0-8971-4CCD-985E-7ED54C91120C}" dt="2018-12-19T13:04:25.807" v="6080" actId="478"/>
          <ac:spMkLst>
            <pc:docMk/>
            <pc:sldMk cId="2175308315" sldId="388"/>
            <ac:spMk id="6" creationId="{2B6D3CE4-17FB-4402-9308-35F9E8E11347}"/>
          </ac:spMkLst>
        </pc:spChg>
        <pc:spChg chg="add del mod">
          <ac:chgData name="Kevin DeRudder" userId="b8db0611-c7c8-4114-b23c-d54441a090d5" providerId="ADAL" clId="{4A79A2E0-8971-4CCD-985E-7ED54C91120C}" dt="2018-12-19T13:04:25.807" v="6080" actId="478"/>
          <ac:spMkLst>
            <pc:docMk/>
            <pc:sldMk cId="2175308315" sldId="388"/>
            <ac:spMk id="8" creationId="{0B111440-10B6-43BF-9D22-D4AAEAA56A31}"/>
          </ac:spMkLst>
        </pc:spChg>
        <pc:cxnChg chg="add del">
          <ac:chgData name="Kevin DeRudder" userId="b8db0611-c7c8-4114-b23c-d54441a090d5" providerId="ADAL" clId="{4A79A2E0-8971-4CCD-985E-7ED54C91120C}" dt="2018-12-19T13:03:55.168" v="6062"/>
          <ac:cxnSpMkLst>
            <pc:docMk/>
            <pc:sldMk cId="2175308315" sldId="388"/>
            <ac:cxnSpMk id="4" creationId="{AB3B2F36-2ECD-4F13-AC2A-DC7B069F8007}"/>
          </ac:cxnSpMkLst>
        </pc:cxnChg>
        <pc:cxnChg chg="add del mod">
          <ac:chgData name="Kevin DeRudder" userId="b8db0611-c7c8-4114-b23c-d54441a090d5" providerId="ADAL" clId="{4A79A2E0-8971-4CCD-985E-7ED54C91120C}" dt="2018-12-19T13:04:25.807" v="6080" actId="478"/>
          <ac:cxnSpMkLst>
            <pc:docMk/>
            <pc:sldMk cId="2175308315" sldId="388"/>
            <ac:cxnSpMk id="7" creationId="{CE04E3C2-42FB-4CFC-B941-EEA4873FFAC8}"/>
          </ac:cxnSpMkLst>
        </pc:cxnChg>
      </pc:sldChg>
      <pc:sldChg chg="delSp add">
        <pc:chgData name="Kevin DeRudder" userId="b8db0611-c7c8-4114-b23c-d54441a090d5" providerId="ADAL" clId="{4A79A2E0-8971-4CCD-985E-7ED54C91120C}" dt="2018-12-19T13:04:22.819" v="6079" actId="478"/>
        <pc:sldMkLst>
          <pc:docMk/>
          <pc:sldMk cId="3187854019" sldId="389"/>
        </pc:sldMkLst>
        <pc:spChg chg="del">
          <ac:chgData name="Kevin DeRudder" userId="b8db0611-c7c8-4114-b23c-d54441a090d5" providerId="ADAL" clId="{4A79A2E0-8971-4CCD-985E-7ED54C91120C}" dt="2018-12-19T13:04:22.819" v="6079" actId="478"/>
          <ac:spMkLst>
            <pc:docMk/>
            <pc:sldMk cId="3187854019" sldId="389"/>
            <ac:spMk id="8" creationId="{0B111440-10B6-43BF-9D22-D4AAEAA56A31}"/>
          </ac:spMkLst>
        </pc:spChg>
      </pc:sldChg>
      <pc:sldChg chg="add">
        <pc:chgData name="Kevin DeRudder" userId="b8db0611-c7c8-4114-b23c-d54441a090d5" providerId="ADAL" clId="{4A79A2E0-8971-4CCD-985E-7ED54C91120C}" dt="2018-12-19T13:04:19.100" v="6078"/>
        <pc:sldMkLst>
          <pc:docMk/>
          <pc:sldMk cId="2078807557" sldId="390"/>
        </pc:sldMkLst>
      </pc:sldChg>
      <pc:sldChg chg="addSp delSp modSp add">
        <pc:chgData name="Kevin DeRudder" userId="b8db0611-c7c8-4114-b23c-d54441a090d5" providerId="ADAL" clId="{4A79A2E0-8971-4CCD-985E-7ED54C91120C}" dt="2018-12-19T13:04:49.996" v="6085" actId="1076"/>
        <pc:sldMkLst>
          <pc:docMk/>
          <pc:sldMk cId="3942649704" sldId="391"/>
        </pc:sldMkLst>
        <pc:spChg chg="add del">
          <ac:chgData name="Kevin DeRudder" userId="b8db0611-c7c8-4114-b23c-d54441a090d5" providerId="ADAL" clId="{4A79A2E0-8971-4CCD-985E-7ED54C91120C}" dt="2018-12-19T13:04:46.729" v="6083"/>
          <ac:spMkLst>
            <pc:docMk/>
            <pc:sldMk cId="3942649704" sldId="391"/>
            <ac:spMk id="2" creationId="{E1884E5D-67CF-4B32-8FA9-95DEFDEFE7BF}"/>
          </ac:spMkLst>
        </pc:spChg>
        <pc:spChg chg="add del">
          <ac:chgData name="Kevin DeRudder" userId="b8db0611-c7c8-4114-b23c-d54441a090d5" providerId="ADAL" clId="{4A79A2E0-8971-4CCD-985E-7ED54C91120C}" dt="2018-12-19T13:04:46.729" v="6083"/>
          <ac:spMkLst>
            <pc:docMk/>
            <pc:sldMk cId="3942649704" sldId="391"/>
            <ac:spMk id="3" creationId="{B2DC5C7F-B540-43AD-BBCA-31B831C67449}"/>
          </ac:spMkLst>
        </pc:spChg>
        <pc:spChg chg="add del">
          <ac:chgData name="Kevin DeRudder" userId="b8db0611-c7c8-4114-b23c-d54441a090d5" providerId="ADAL" clId="{4A79A2E0-8971-4CCD-985E-7ED54C91120C}" dt="2018-12-19T13:04:46.729" v="6083"/>
          <ac:spMkLst>
            <pc:docMk/>
            <pc:sldMk cId="3942649704" sldId="391"/>
            <ac:spMk id="4" creationId="{56D1B253-5E01-40C2-946D-FAF76943F24E}"/>
          </ac:spMkLst>
        </pc:spChg>
        <pc:spChg chg="add del">
          <ac:chgData name="Kevin DeRudder" userId="b8db0611-c7c8-4114-b23c-d54441a090d5" providerId="ADAL" clId="{4A79A2E0-8971-4CCD-985E-7ED54C91120C}" dt="2018-12-19T13:04:46.729" v="6083"/>
          <ac:spMkLst>
            <pc:docMk/>
            <pc:sldMk cId="3942649704" sldId="391"/>
            <ac:spMk id="5" creationId="{61B21E15-8687-4B3E-8B55-B045B3CD62C8}"/>
          </ac:spMkLst>
        </pc:spChg>
        <pc:spChg chg="add del">
          <ac:chgData name="Kevin DeRudder" userId="b8db0611-c7c8-4114-b23c-d54441a090d5" providerId="ADAL" clId="{4A79A2E0-8971-4CCD-985E-7ED54C91120C}" dt="2018-12-19T13:04:46.729" v="6083"/>
          <ac:spMkLst>
            <pc:docMk/>
            <pc:sldMk cId="3942649704" sldId="391"/>
            <ac:spMk id="6" creationId="{7C3347B5-DB1B-4516-881F-DA7C1EF4F083}"/>
          </ac:spMkLst>
        </pc:spChg>
        <pc:spChg chg="add mod">
          <ac:chgData name="Kevin DeRudder" userId="b8db0611-c7c8-4114-b23c-d54441a090d5" providerId="ADAL" clId="{4A79A2E0-8971-4CCD-985E-7ED54C91120C}" dt="2018-12-19T13:04:49.996" v="6085" actId="1076"/>
          <ac:spMkLst>
            <pc:docMk/>
            <pc:sldMk cId="3942649704" sldId="391"/>
            <ac:spMk id="11" creationId="{D771C097-7941-48F1-AA36-282DFCEF2C8E}"/>
          </ac:spMkLst>
        </pc:spChg>
        <pc:spChg chg="add mod">
          <ac:chgData name="Kevin DeRudder" userId="b8db0611-c7c8-4114-b23c-d54441a090d5" providerId="ADAL" clId="{4A79A2E0-8971-4CCD-985E-7ED54C91120C}" dt="2018-12-19T13:04:49.996" v="6085" actId="1076"/>
          <ac:spMkLst>
            <pc:docMk/>
            <pc:sldMk cId="3942649704" sldId="391"/>
            <ac:spMk id="12" creationId="{F3F3B546-651E-48EC-AAD2-FCED2E8412BF}"/>
          </ac:spMkLst>
        </pc:spChg>
        <pc:spChg chg="add mod">
          <ac:chgData name="Kevin DeRudder" userId="b8db0611-c7c8-4114-b23c-d54441a090d5" providerId="ADAL" clId="{4A79A2E0-8971-4CCD-985E-7ED54C91120C}" dt="2018-12-19T13:04:49.996" v="6085" actId="1076"/>
          <ac:spMkLst>
            <pc:docMk/>
            <pc:sldMk cId="3942649704" sldId="391"/>
            <ac:spMk id="13" creationId="{4AE8E98A-FB27-4A83-9ACC-FAEDA5631267}"/>
          </ac:spMkLst>
        </pc:spChg>
        <pc:spChg chg="add mod">
          <ac:chgData name="Kevin DeRudder" userId="b8db0611-c7c8-4114-b23c-d54441a090d5" providerId="ADAL" clId="{4A79A2E0-8971-4CCD-985E-7ED54C91120C}" dt="2018-12-19T13:04:49.996" v="6085" actId="1076"/>
          <ac:spMkLst>
            <pc:docMk/>
            <pc:sldMk cId="3942649704" sldId="391"/>
            <ac:spMk id="14" creationId="{59BA3EC3-F740-4E25-9ED1-C059CA8E7DF5}"/>
          </ac:spMkLst>
        </pc:spChg>
        <pc:spChg chg="add mod">
          <ac:chgData name="Kevin DeRudder" userId="b8db0611-c7c8-4114-b23c-d54441a090d5" providerId="ADAL" clId="{4A79A2E0-8971-4CCD-985E-7ED54C91120C}" dt="2018-12-19T13:04:49.996" v="6085" actId="1076"/>
          <ac:spMkLst>
            <pc:docMk/>
            <pc:sldMk cId="3942649704" sldId="391"/>
            <ac:spMk id="15" creationId="{6EDDBE58-9551-4417-8ACB-A8DED42AA0D8}"/>
          </ac:spMkLst>
        </pc:spChg>
        <pc:cxnChg chg="add del">
          <ac:chgData name="Kevin DeRudder" userId="b8db0611-c7c8-4114-b23c-d54441a090d5" providerId="ADAL" clId="{4A79A2E0-8971-4CCD-985E-7ED54C91120C}" dt="2018-12-19T13:04:46.729" v="6083"/>
          <ac:cxnSpMkLst>
            <pc:docMk/>
            <pc:sldMk cId="3942649704" sldId="391"/>
            <ac:cxnSpMk id="7" creationId="{9ED016A6-7F53-4DDA-A63E-5C58CB38AEFD}"/>
          </ac:cxnSpMkLst>
        </pc:cxnChg>
        <pc:cxnChg chg="add del">
          <ac:chgData name="Kevin DeRudder" userId="b8db0611-c7c8-4114-b23c-d54441a090d5" providerId="ADAL" clId="{4A79A2E0-8971-4CCD-985E-7ED54C91120C}" dt="2018-12-19T13:04:46.729" v="6083"/>
          <ac:cxnSpMkLst>
            <pc:docMk/>
            <pc:sldMk cId="3942649704" sldId="391"/>
            <ac:cxnSpMk id="8" creationId="{3AB7DBB1-FE08-41A4-9C3F-9E6D2A7E41EC}"/>
          </ac:cxnSpMkLst>
        </pc:cxnChg>
        <pc:cxnChg chg="add del">
          <ac:chgData name="Kevin DeRudder" userId="b8db0611-c7c8-4114-b23c-d54441a090d5" providerId="ADAL" clId="{4A79A2E0-8971-4CCD-985E-7ED54C91120C}" dt="2018-12-19T13:04:46.729" v="6083"/>
          <ac:cxnSpMkLst>
            <pc:docMk/>
            <pc:sldMk cId="3942649704" sldId="391"/>
            <ac:cxnSpMk id="9" creationId="{C74389AD-3F78-479A-9B5A-DEAE2E6696FD}"/>
          </ac:cxnSpMkLst>
        </pc:cxnChg>
        <pc:cxnChg chg="add del">
          <ac:chgData name="Kevin DeRudder" userId="b8db0611-c7c8-4114-b23c-d54441a090d5" providerId="ADAL" clId="{4A79A2E0-8971-4CCD-985E-7ED54C91120C}" dt="2018-12-19T13:04:46.729" v="6083"/>
          <ac:cxnSpMkLst>
            <pc:docMk/>
            <pc:sldMk cId="3942649704" sldId="391"/>
            <ac:cxnSpMk id="10" creationId="{10B81999-1D44-493F-92BC-0EFA4C226BA7}"/>
          </ac:cxnSpMkLst>
        </pc:cxnChg>
        <pc:cxnChg chg="add mod">
          <ac:chgData name="Kevin DeRudder" userId="b8db0611-c7c8-4114-b23c-d54441a090d5" providerId="ADAL" clId="{4A79A2E0-8971-4CCD-985E-7ED54C91120C}" dt="2018-12-19T13:04:49.996" v="6085" actId="1076"/>
          <ac:cxnSpMkLst>
            <pc:docMk/>
            <pc:sldMk cId="3942649704" sldId="391"/>
            <ac:cxnSpMk id="16" creationId="{864AB961-8A0D-4CF4-8293-1E176B75AE5D}"/>
          </ac:cxnSpMkLst>
        </pc:cxnChg>
        <pc:cxnChg chg="add mod">
          <ac:chgData name="Kevin DeRudder" userId="b8db0611-c7c8-4114-b23c-d54441a090d5" providerId="ADAL" clId="{4A79A2E0-8971-4CCD-985E-7ED54C91120C}" dt="2018-12-19T13:04:49.996" v="6085" actId="1076"/>
          <ac:cxnSpMkLst>
            <pc:docMk/>
            <pc:sldMk cId="3942649704" sldId="391"/>
            <ac:cxnSpMk id="17" creationId="{0EF2BC6F-5211-46BD-8DA3-412244028994}"/>
          </ac:cxnSpMkLst>
        </pc:cxnChg>
        <pc:cxnChg chg="add mod">
          <ac:chgData name="Kevin DeRudder" userId="b8db0611-c7c8-4114-b23c-d54441a090d5" providerId="ADAL" clId="{4A79A2E0-8971-4CCD-985E-7ED54C91120C}" dt="2018-12-19T13:04:49.996" v="6085" actId="1076"/>
          <ac:cxnSpMkLst>
            <pc:docMk/>
            <pc:sldMk cId="3942649704" sldId="391"/>
            <ac:cxnSpMk id="18" creationId="{87C038B9-36A2-4A21-9F2B-0B1C5E9119FA}"/>
          </ac:cxnSpMkLst>
        </pc:cxnChg>
        <pc:cxnChg chg="add mod">
          <ac:chgData name="Kevin DeRudder" userId="b8db0611-c7c8-4114-b23c-d54441a090d5" providerId="ADAL" clId="{4A79A2E0-8971-4CCD-985E-7ED54C91120C}" dt="2018-12-19T13:04:49.996" v="6085" actId="1076"/>
          <ac:cxnSpMkLst>
            <pc:docMk/>
            <pc:sldMk cId="3942649704" sldId="391"/>
            <ac:cxnSpMk id="19" creationId="{93DB1905-001E-4115-91C1-D3C8241FE435}"/>
          </ac:cxnSpMkLst>
        </pc:cxnChg>
      </pc:sldChg>
      <pc:sldChg chg="addSp modSp add">
        <pc:chgData name="Kevin DeRudder" userId="b8db0611-c7c8-4114-b23c-d54441a090d5" providerId="ADAL" clId="{4A79A2E0-8971-4CCD-985E-7ED54C91120C}" dt="2018-12-19T13:05:34.865" v="6088" actId="1076"/>
        <pc:sldMkLst>
          <pc:docMk/>
          <pc:sldMk cId="1221347085" sldId="392"/>
        </pc:sldMkLst>
        <pc:spChg chg="add mod">
          <ac:chgData name="Kevin DeRudder" userId="b8db0611-c7c8-4114-b23c-d54441a090d5" providerId="ADAL" clId="{4A79A2E0-8971-4CCD-985E-7ED54C91120C}" dt="2018-12-19T13:05:34.865" v="6088" actId="1076"/>
          <ac:spMkLst>
            <pc:docMk/>
            <pc:sldMk cId="1221347085" sldId="392"/>
            <ac:spMk id="3" creationId="{4E95F89B-110B-4848-8E09-3677EA2F380C}"/>
          </ac:spMkLst>
        </pc:spChg>
        <pc:spChg chg="add mod">
          <ac:chgData name="Kevin DeRudder" userId="b8db0611-c7c8-4114-b23c-d54441a090d5" providerId="ADAL" clId="{4A79A2E0-8971-4CCD-985E-7ED54C91120C}" dt="2018-12-19T13:05:34.865" v="6088" actId="1076"/>
          <ac:spMkLst>
            <pc:docMk/>
            <pc:sldMk cId="1221347085" sldId="392"/>
            <ac:spMk id="4" creationId="{7021FF32-60DF-4E21-A400-F7FE9043660D}"/>
          </ac:spMkLst>
        </pc:spChg>
        <pc:spChg chg="add mod">
          <ac:chgData name="Kevin DeRudder" userId="b8db0611-c7c8-4114-b23c-d54441a090d5" providerId="ADAL" clId="{4A79A2E0-8971-4CCD-985E-7ED54C91120C}" dt="2018-12-19T13:05:34.865" v="6088" actId="1076"/>
          <ac:spMkLst>
            <pc:docMk/>
            <pc:sldMk cId="1221347085" sldId="392"/>
            <ac:spMk id="5" creationId="{C8F3B121-8DCB-41DE-BD80-B71446D56A97}"/>
          </ac:spMkLst>
        </pc:spChg>
        <pc:picChg chg="add mod">
          <ac:chgData name="Kevin DeRudder" userId="b8db0611-c7c8-4114-b23c-d54441a090d5" providerId="ADAL" clId="{4A79A2E0-8971-4CCD-985E-7ED54C91120C}" dt="2018-12-19T13:05:34.865" v="6088" actId="1076"/>
          <ac:picMkLst>
            <pc:docMk/>
            <pc:sldMk cId="1221347085" sldId="392"/>
            <ac:picMk id="2" creationId="{CA4267F4-E0D7-443D-A2E4-3CFEB9279B9F}"/>
          </ac:picMkLst>
        </pc:picChg>
      </pc:sldChg>
      <pc:sldChg chg="addSp modSp add">
        <pc:chgData name="Kevin DeRudder" userId="b8db0611-c7c8-4114-b23c-d54441a090d5" providerId="ADAL" clId="{4A79A2E0-8971-4CCD-985E-7ED54C91120C}" dt="2018-12-19T13:07:01.798" v="6091" actId="1076"/>
        <pc:sldMkLst>
          <pc:docMk/>
          <pc:sldMk cId="4074311182" sldId="393"/>
        </pc:sldMkLst>
        <pc:spChg chg="add mod">
          <ac:chgData name="Kevin DeRudder" userId="b8db0611-c7c8-4114-b23c-d54441a090d5" providerId="ADAL" clId="{4A79A2E0-8971-4CCD-985E-7ED54C91120C}" dt="2018-12-19T13:07:01.798" v="6091" actId="1076"/>
          <ac:spMkLst>
            <pc:docMk/>
            <pc:sldMk cId="4074311182" sldId="393"/>
            <ac:spMk id="4" creationId="{D10EDADA-C55D-4D6C-9211-54F284586E76}"/>
          </ac:spMkLst>
        </pc:spChg>
        <pc:cxnChg chg="add mod">
          <ac:chgData name="Kevin DeRudder" userId="b8db0611-c7c8-4114-b23c-d54441a090d5" providerId="ADAL" clId="{4A79A2E0-8971-4CCD-985E-7ED54C91120C}" dt="2018-12-19T13:07:01.798" v="6091" actId="1076"/>
          <ac:cxnSpMkLst>
            <pc:docMk/>
            <pc:sldMk cId="4074311182" sldId="393"/>
            <ac:cxnSpMk id="3" creationId="{48512B60-4B36-4855-9D1A-0215BBFA836C}"/>
          </ac:cxnSpMkLst>
        </pc:cxnChg>
      </pc:sldChg>
      <pc:sldChg chg="addSp delSp modSp add">
        <pc:chgData name="Kevin DeRudder" userId="b8db0611-c7c8-4114-b23c-d54441a090d5" providerId="ADAL" clId="{4A79A2E0-8971-4CCD-985E-7ED54C91120C}" dt="2018-12-19T13:07:43.312" v="6111" actId="14100"/>
        <pc:sldMkLst>
          <pc:docMk/>
          <pc:sldMk cId="4244590963" sldId="394"/>
        </pc:sldMkLst>
        <pc:spChg chg="add mod">
          <ac:chgData name="Kevin DeRudder" userId="b8db0611-c7c8-4114-b23c-d54441a090d5" providerId="ADAL" clId="{4A79A2E0-8971-4CCD-985E-7ED54C91120C}" dt="2018-12-19T13:07:25.483" v="6108" actId="20577"/>
          <ac:spMkLst>
            <pc:docMk/>
            <pc:sldMk cId="4244590963" sldId="394"/>
            <ac:spMk id="2" creationId="{81D143B5-E517-4AC2-B4FD-8EC932E4DFB7}"/>
          </ac:spMkLst>
        </pc:spChg>
        <pc:spChg chg="add del mod">
          <ac:chgData name="Kevin DeRudder" userId="b8db0611-c7c8-4114-b23c-d54441a090d5" providerId="ADAL" clId="{4A79A2E0-8971-4CCD-985E-7ED54C91120C}" dt="2018-12-19T13:07:27.457" v="6109" actId="478"/>
          <ac:spMkLst>
            <pc:docMk/>
            <pc:sldMk cId="4244590963" sldId="394"/>
            <ac:spMk id="3" creationId="{5E97AF04-61E7-422D-8C5B-EA27418F8A72}"/>
          </ac:spMkLst>
        </pc:spChg>
        <pc:picChg chg="add mod">
          <ac:chgData name="Kevin DeRudder" userId="b8db0611-c7c8-4114-b23c-d54441a090d5" providerId="ADAL" clId="{4A79A2E0-8971-4CCD-985E-7ED54C91120C}" dt="2018-12-19T13:07:43.312" v="6111" actId="14100"/>
          <ac:picMkLst>
            <pc:docMk/>
            <pc:sldMk cId="4244590963" sldId="394"/>
            <ac:picMk id="4" creationId="{61D30D9A-CD65-4A2A-A826-9B9DB71E25AC}"/>
          </ac:picMkLst>
        </pc:picChg>
      </pc:sldChg>
      <pc:sldChg chg="addSp delSp modSp add">
        <pc:chgData name="Kevin DeRudder" userId="b8db0611-c7c8-4114-b23c-d54441a090d5" providerId="ADAL" clId="{4A79A2E0-8971-4CCD-985E-7ED54C91120C}" dt="2018-12-19T13:08:48.445" v="6116" actId="1076"/>
        <pc:sldMkLst>
          <pc:docMk/>
          <pc:sldMk cId="3009503045" sldId="395"/>
        </pc:sldMkLst>
        <pc:spChg chg="del">
          <ac:chgData name="Kevin DeRudder" userId="b8db0611-c7c8-4114-b23c-d54441a090d5" providerId="ADAL" clId="{4A79A2E0-8971-4CCD-985E-7ED54C91120C}" dt="2018-12-19T13:08:45.136" v="6114" actId="478"/>
          <ac:spMkLst>
            <pc:docMk/>
            <pc:sldMk cId="3009503045" sldId="395"/>
            <ac:spMk id="2" creationId="{AA80801B-E7D0-4B56-BFB7-B5C6523D81C7}"/>
          </ac:spMkLst>
        </pc:spChg>
        <pc:spChg chg="del">
          <ac:chgData name="Kevin DeRudder" userId="b8db0611-c7c8-4114-b23c-d54441a090d5" providerId="ADAL" clId="{4A79A2E0-8971-4CCD-985E-7ED54C91120C}" dt="2018-12-19T13:08:44.050" v="6113" actId="478"/>
          <ac:spMkLst>
            <pc:docMk/>
            <pc:sldMk cId="3009503045" sldId="395"/>
            <ac:spMk id="3" creationId="{24C2D45F-8A2D-44DA-A469-F2A87916CE23}"/>
          </ac:spMkLst>
        </pc:spChg>
        <pc:picChg chg="add mod">
          <ac:chgData name="Kevin DeRudder" userId="b8db0611-c7c8-4114-b23c-d54441a090d5" providerId="ADAL" clId="{4A79A2E0-8971-4CCD-985E-7ED54C91120C}" dt="2018-12-19T13:08:48.445" v="6116" actId="1076"/>
          <ac:picMkLst>
            <pc:docMk/>
            <pc:sldMk cId="3009503045" sldId="395"/>
            <ac:picMk id="4" creationId="{4C043AE4-34AF-427C-991A-C79B58BA012F}"/>
          </ac:picMkLst>
        </pc:picChg>
      </pc:sldChg>
      <pc:sldChg chg="addSp delSp modSp add">
        <pc:chgData name="Kevin DeRudder" userId="b8db0611-c7c8-4114-b23c-d54441a090d5" providerId="ADAL" clId="{4A79A2E0-8971-4CCD-985E-7ED54C91120C}" dt="2018-12-19T13:09:08.056" v="6121" actId="478"/>
        <pc:sldMkLst>
          <pc:docMk/>
          <pc:sldMk cId="2539238931" sldId="396"/>
        </pc:sldMkLst>
        <pc:picChg chg="add mod ord">
          <ac:chgData name="Kevin DeRudder" userId="b8db0611-c7c8-4114-b23c-d54441a090d5" providerId="ADAL" clId="{4A79A2E0-8971-4CCD-985E-7ED54C91120C}" dt="2018-12-19T13:09:06.933" v="6120" actId="167"/>
          <ac:picMkLst>
            <pc:docMk/>
            <pc:sldMk cId="2539238931" sldId="396"/>
            <ac:picMk id="3" creationId="{0D07945D-AB9C-4448-B9FE-09B47C86DE9E}"/>
          </ac:picMkLst>
        </pc:picChg>
        <pc:picChg chg="del">
          <ac:chgData name="Kevin DeRudder" userId="b8db0611-c7c8-4114-b23c-d54441a090d5" providerId="ADAL" clId="{4A79A2E0-8971-4CCD-985E-7ED54C91120C}" dt="2018-12-19T13:09:08.056" v="6121" actId="478"/>
          <ac:picMkLst>
            <pc:docMk/>
            <pc:sldMk cId="2539238931" sldId="396"/>
            <ac:picMk id="4" creationId="{4C043AE4-34AF-427C-991A-C79B58BA012F}"/>
          </ac:picMkLst>
        </pc:picChg>
      </pc:sldChg>
      <pc:sldChg chg="addSp delSp modSp add">
        <pc:chgData name="Kevin DeRudder" userId="b8db0611-c7c8-4114-b23c-d54441a090d5" providerId="ADAL" clId="{4A79A2E0-8971-4CCD-985E-7ED54C91120C}" dt="2018-12-19T13:09:34.957" v="6129" actId="478"/>
        <pc:sldMkLst>
          <pc:docMk/>
          <pc:sldMk cId="1347249754" sldId="397"/>
        </pc:sldMkLst>
        <pc:spChg chg="del">
          <ac:chgData name="Kevin DeRudder" userId="b8db0611-c7c8-4114-b23c-d54441a090d5" providerId="ADAL" clId="{4A79A2E0-8971-4CCD-985E-7ED54C91120C}" dt="2018-12-19T13:09:20.146" v="6124" actId="478"/>
          <ac:spMkLst>
            <pc:docMk/>
            <pc:sldMk cId="1347249754" sldId="397"/>
            <ac:spMk id="2" creationId="{D2B20012-F5F1-4746-88D3-BAEFCBBA5B18}"/>
          </ac:spMkLst>
        </pc:spChg>
        <pc:spChg chg="del">
          <ac:chgData name="Kevin DeRudder" userId="b8db0611-c7c8-4114-b23c-d54441a090d5" providerId="ADAL" clId="{4A79A2E0-8971-4CCD-985E-7ED54C91120C}" dt="2018-12-19T13:09:19.189" v="6123" actId="478"/>
          <ac:spMkLst>
            <pc:docMk/>
            <pc:sldMk cId="1347249754" sldId="397"/>
            <ac:spMk id="3" creationId="{46EFBF88-9A5C-4700-AC37-83F9E04AF801}"/>
          </ac:spMkLst>
        </pc:spChg>
        <pc:picChg chg="add mod">
          <ac:chgData name="Kevin DeRudder" userId="b8db0611-c7c8-4114-b23c-d54441a090d5" providerId="ADAL" clId="{4A79A2E0-8971-4CCD-985E-7ED54C91120C}" dt="2018-12-19T13:09:33.990" v="6128" actId="1076"/>
          <ac:picMkLst>
            <pc:docMk/>
            <pc:sldMk cId="1347249754" sldId="397"/>
            <ac:picMk id="4" creationId="{D53A53E7-31ED-4CF8-B471-D1024C419A9D}"/>
          </ac:picMkLst>
        </pc:picChg>
        <pc:picChg chg="add del">
          <ac:chgData name="Kevin DeRudder" userId="b8db0611-c7c8-4114-b23c-d54441a090d5" providerId="ADAL" clId="{4A79A2E0-8971-4CCD-985E-7ED54C91120C}" dt="2018-12-19T13:09:34.957" v="6129" actId="478"/>
          <ac:picMkLst>
            <pc:docMk/>
            <pc:sldMk cId="1347249754" sldId="397"/>
            <ac:picMk id="5" creationId="{25F838DD-6ABE-4B4C-BE5A-1505DF28B20A}"/>
          </ac:picMkLst>
        </pc:picChg>
      </pc:sldChg>
      <pc:sldChg chg="modSp add">
        <pc:chgData name="Kevin DeRudder" userId="b8db0611-c7c8-4114-b23c-d54441a090d5" providerId="ADAL" clId="{4A79A2E0-8971-4CCD-985E-7ED54C91120C}" dt="2018-12-19T13:56:28.720" v="6915" actId="20577"/>
        <pc:sldMkLst>
          <pc:docMk/>
          <pc:sldMk cId="1922788887" sldId="398"/>
        </pc:sldMkLst>
        <pc:spChg chg="mod">
          <ac:chgData name="Kevin DeRudder" userId="b8db0611-c7c8-4114-b23c-d54441a090d5" providerId="ADAL" clId="{4A79A2E0-8971-4CCD-985E-7ED54C91120C}" dt="2018-12-19T13:10:14.324" v="6139" actId="20577"/>
          <ac:spMkLst>
            <pc:docMk/>
            <pc:sldMk cId="1922788887" sldId="398"/>
            <ac:spMk id="2" creationId="{622D18DE-DC56-4EBC-82F2-3D12503F3199}"/>
          </ac:spMkLst>
        </pc:spChg>
        <pc:spChg chg="mod">
          <ac:chgData name="Kevin DeRudder" userId="b8db0611-c7c8-4114-b23c-d54441a090d5" providerId="ADAL" clId="{4A79A2E0-8971-4CCD-985E-7ED54C91120C}" dt="2018-12-19T13:56:28.720" v="6915" actId="20577"/>
          <ac:spMkLst>
            <pc:docMk/>
            <pc:sldMk cId="1922788887" sldId="398"/>
            <ac:spMk id="3" creationId="{DA54B22D-2A7C-4FEB-8749-7A80E9D2D921}"/>
          </ac:spMkLst>
        </pc:spChg>
      </pc:sldChg>
      <pc:sldChg chg="addSp modSp add modNotesTx">
        <pc:chgData name="Kevin DeRudder" userId="b8db0611-c7c8-4114-b23c-d54441a090d5" providerId="ADAL" clId="{4A79A2E0-8971-4CCD-985E-7ED54C91120C}" dt="2018-12-19T13:58:55.863" v="6921" actId="20577"/>
        <pc:sldMkLst>
          <pc:docMk/>
          <pc:sldMk cId="1212476420" sldId="399"/>
        </pc:sldMkLst>
        <pc:spChg chg="mod">
          <ac:chgData name="Kevin DeRudder" userId="b8db0611-c7c8-4114-b23c-d54441a090d5" providerId="ADAL" clId="{4A79A2E0-8971-4CCD-985E-7ED54C91120C}" dt="2018-12-19T13:11:06.623" v="6216" actId="20577"/>
          <ac:spMkLst>
            <pc:docMk/>
            <pc:sldMk cId="1212476420" sldId="399"/>
            <ac:spMk id="2" creationId="{0A5E3AB9-FB67-42D8-A977-0E93E80869BB}"/>
          </ac:spMkLst>
        </pc:spChg>
        <pc:spChg chg="mod">
          <ac:chgData name="Kevin DeRudder" userId="b8db0611-c7c8-4114-b23c-d54441a090d5" providerId="ADAL" clId="{4A79A2E0-8971-4CCD-985E-7ED54C91120C}" dt="2018-12-19T13:58:45.310" v="6920" actId="6549"/>
          <ac:spMkLst>
            <pc:docMk/>
            <pc:sldMk cId="1212476420" sldId="399"/>
            <ac:spMk id="3" creationId="{6DD5A0C3-31C6-4F0D-B58A-A641D078143A}"/>
          </ac:spMkLst>
        </pc:spChg>
        <pc:spChg chg="add mod">
          <ac:chgData name="Kevin DeRudder" userId="b8db0611-c7c8-4114-b23c-d54441a090d5" providerId="ADAL" clId="{4A79A2E0-8971-4CCD-985E-7ED54C91120C}" dt="2018-12-19T13:36:22.967" v="6375" actId="1076"/>
          <ac:spMkLst>
            <pc:docMk/>
            <pc:sldMk cId="1212476420" sldId="399"/>
            <ac:spMk id="4" creationId="{752648AF-F05B-4551-9D30-33341161C40C}"/>
          </ac:spMkLst>
        </pc:spChg>
        <pc:spChg chg="add mod">
          <ac:chgData name="Kevin DeRudder" userId="b8db0611-c7c8-4114-b23c-d54441a090d5" providerId="ADAL" clId="{4A79A2E0-8971-4CCD-985E-7ED54C91120C}" dt="2018-12-19T13:36:52.194" v="6391" actId="1076"/>
          <ac:spMkLst>
            <pc:docMk/>
            <pc:sldMk cId="1212476420" sldId="399"/>
            <ac:spMk id="5" creationId="{96E8DC5F-D670-486D-8989-23EBC5EB4C82}"/>
          </ac:spMkLst>
        </pc:spChg>
        <pc:spChg chg="add mod">
          <ac:chgData name="Kevin DeRudder" userId="b8db0611-c7c8-4114-b23c-d54441a090d5" providerId="ADAL" clId="{4A79A2E0-8971-4CCD-985E-7ED54C91120C}" dt="2018-12-19T13:37:15.235" v="6397" actId="1076"/>
          <ac:spMkLst>
            <pc:docMk/>
            <pc:sldMk cId="1212476420" sldId="399"/>
            <ac:spMk id="8" creationId="{1D1388B0-93AD-4BEC-B834-6D4769471C08}"/>
          </ac:spMkLst>
        </pc:spChg>
        <pc:spChg chg="add mod">
          <ac:chgData name="Kevin DeRudder" userId="b8db0611-c7c8-4114-b23c-d54441a090d5" providerId="ADAL" clId="{4A79A2E0-8971-4CCD-985E-7ED54C91120C}" dt="2018-12-19T13:37:29.100" v="6402" actId="1076"/>
          <ac:spMkLst>
            <pc:docMk/>
            <pc:sldMk cId="1212476420" sldId="399"/>
            <ac:spMk id="10" creationId="{1D9C7CF9-987B-4B72-A645-42CD4BA1AD9D}"/>
          </ac:spMkLst>
        </pc:spChg>
        <pc:spChg chg="add mod">
          <ac:chgData name="Kevin DeRudder" userId="b8db0611-c7c8-4114-b23c-d54441a090d5" providerId="ADAL" clId="{4A79A2E0-8971-4CCD-985E-7ED54C91120C}" dt="2018-12-19T13:37:54.157" v="6422" actId="1036"/>
          <ac:spMkLst>
            <pc:docMk/>
            <pc:sldMk cId="1212476420" sldId="399"/>
            <ac:spMk id="11" creationId="{57EFF90B-41DE-4212-AEF2-F926CEE281D6}"/>
          </ac:spMkLst>
        </pc:spChg>
        <pc:cxnChg chg="add mod">
          <ac:chgData name="Kevin DeRudder" userId="b8db0611-c7c8-4114-b23c-d54441a090d5" providerId="ADAL" clId="{4A79A2E0-8971-4CCD-985E-7ED54C91120C}" dt="2018-12-19T13:37:10.567" v="6395" actId="14861"/>
          <ac:cxnSpMkLst>
            <pc:docMk/>
            <pc:sldMk cId="1212476420" sldId="399"/>
            <ac:cxnSpMk id="7" creationId="{1A6E2052-9839-4EAF-BD12-FC07B24ABFBB}"/>
          </ac:cxnSpMkLst>
        </pc:cxnChg>
        <pc:cxnChg chg="add mod">
          <ac:chgData name="Kevin DeRudder" userId="b8db0611-c7c8-4114-b23c-d54441a090d5" providerId="ADAL" clId="{4A79A2E0-8971-4CCD-985E-7ED54C91120C}" dt="2018-12-19T13:37:19.452" v="6399" actId="1076"/>
          <ac:cxnSpMkLst>
            <pc:docMk/>
            <pc:sldMk cId="1212476420" sldId="399"/>
            <ac:cxnSpMk id="9" creationId="{C9A36263-EAA3-4277-B13D-BC07D49FA9B0}"/>
          </ac:cxnSpMkLst>
        </pc:cxnChg>
        <pc:cxnChg chg="add mod">
          <ac:chgData name="Kevin DeRudder" userId="b8db0611-c7c8-4114-b23c-d54441a090d5" providerId="ADAL" clId="{4A79A2E0-8971-4CCD-985E-7ED54C91120C}" dt="2018-12-19T13:37:42.899" v="6407" actId="14100"/>
          <ac:cxnSpMkLst>
            <pc:docMk/>
            <pc:sldMk cId="1212476420" sldId="399"/>
            <ac:cxnSpMk id="12" creationId="{5CCEE5DF-FE36-4E6C-9353-6A8B52909CDF}"/>
          </ac:cxnSpMkLst>
        </pc:cxnChg>
        <pc:cxnChg chg="add mod">
          <ac:chgData name="Kevin DeRudder" userId="b8db0611-c7c8-4114-b23c-d54441a090d5" providerId="ADAL" clId="{4A79A2E0-8971-4CCD-985E-7ED54C91120C}" dt="2018-12-19T13:37:54.157" v="6422" actId="1036"/>
          <ac:cxnSpMkLst>
            <pc:docMk/>
            <pc:sldMk cId="1212476420" sldId="399"/>
            <ac:cxnSpMk id="15" creationId="{9C60B918-1959-4325-838D-3EAE7916A5C1}"/>
          </ac:cxnSpMkLst>
        </pc:cxnChg>
      </pc:sldChg>
      <pc:sldChg chg="modSp add">
        <pc:chgData name="Kevin DeRudder" userId="b8db0611-c7c8-4114-b23c-d54441a090d5" providerId="ADAL" clId="{4A79A2E0-8971-4CCD-985E-7ED54C91120C}" dt="2018-12-19T13:41:09.156" v="6587" actId="404"/>
        <pc:sldMkLst>
          <pc:docMk/>
          <pc:sldMk cId="97876904" sldId="400"/>
        </pc:sldMkLst>
        <pc:spChg chg="mod">
          <ac:chgData name="Kevin DeRudder" userId="b8db0611-c7c8-4114-b23c-d54441a090d5" providerId="ADAL" clId="{4A79A2E0-8971-4CCD-985E-7ED54C91120C}" dt="2018-12-19T13:38:36.644" v="6435" actId="20577"/>
          <ac:spMkLst>
            <pc:docMk/>
            <pc:sldMk cId="97876904" sldId="400"/>
            <ac:spMk id="2" creationId="{80B395DC-9904-4310-93E6-C09ADB9776FB}"/>
          </ac:spMkLst>
        </pc:spChg>
        <pc:spChg chg="mod">
          <ac:chgData name="Kevin DeRudder" userId="b8db0611-c7c8-4114-b23c-d54441a090d5" providerId="ADAL" clId="{4A79A2E0-8971-4CCD-985E-7ED54C91120C}" dt="2018-12-19T13:41:09.156" v="6587" actId="404"/>
          <ac:spMkLst>
            <pc:docMk/>
            <pc:sldMk cId="97876904" sldId="400"/>
            <ac:spMk id="3" creationId="{087B203A-95D1-42D1-A729-AB9C59B809ED}"/>
          </ac:spMkLst>
        </pc:spChg>
      </pc:sldChg>
      <pc:sldChg chg="addSp delSp modSp add">
        <pc:chgData name="Kevin DeRudder" userId="b8db0611-c7c8-4114-b23c-d54441a090d5" providerId="ADAL" clId="{4A79A2E0-8971-4CCD-985E-7ED54C91120C}" dt="2018-12-19T13:50:52.460" v="6708" actId="208"/>
        <pc:sldMkLst>
          <pc:docMk/>
          <pc:sldMk cId="31324252" sldId="401"/>
        </pc:sldMkLst>
        <pc:spChg chg="mod">
          <ac:chgData name="Kevin DeRudder" userId="b8db0611-c7c8-4114-b23c-d54441a090d5" providerId="ADAL" clId="{4A79A2E0-8971-4CCD-985E-7ED54C91120C}" dt="2018-12-19T13:45:30.599" v="6621" actId="20577"/>
          <ac:spMkLst>
            <pc:docMk/>
            <pc:sldMk cId="31324252" sldId="401"/>
            <ac:spMk id="2" creationId="{AF224A6D-A4B1-4487-A608-AD0EA840F79A}"/>
          </ac:spMkLst>
        </pc:spChg>
        <pc:spChg chg="add del mod">
          <ac:chgData name="Kevin DeRudder" userId="b8db0611-c7c8-4114-b23c-d54441a090d5" providerId="ADAL" clId="{4A79A2E0-8971-4CCD-985E-7ED54C91120C}" dt="2018-12-19T13:50:32.782" v="6703" actId="20577"/>
          <ac:spMkLst>
            <pc:docMk/>
            <pc:sldMk cId="31324252" sldId="401"/>
            <ac:spMk id="3" creationId="{03BC5C81-3965-43A6-BB99-55166A579495}"/>
          </ac:spMkLst>
        </pc:spChg>
        <pc:spChg chg="add mod">
          <ac:chgData name="Kevin DeRudder" userId="b8db0611-c7c8-4114-b23c-d54441a090d5" providerId="ADAL" clId="{4A79A2E0-8971-4CCD-985E-7ED54C91120C}" dt="2018-12-19T13:50:23.804" v="6660" actId="14100"/>
          <ac:spMkLst>
            <pc:docMk/>
            <pc:sldMk cId="31324252" sldId="401"/>
            <ac:spMk id="4" creationId="{BA99EA48-E45D-4C8E-B33B-65C789018BB4}"/>
          </ac:spMkLst>
        </pc:spChg>
        <pc:spChg chg="add mod">
          <ac:chgData name="Kevin DeRudder" userId="b8db0611-c7c8-4114-b23c-d54441a090d5" providerId="ADAL" clId="{4A79A2E0-8971-4CCD-985E-7ED54C91120C}" dt="2018-12-19T13:50:52.460" v="6708" actId="208"/>
          <ac:spMkLst>
            <pc:docMk/>
            <pc:sldMk cId="31324252" sldId="401"/>
            <ac:spMk id="5" creationId="{5CDE1506-F6B9-4649-830D-00189A02488D}"/>
          </ac:spMkLst>
        </pc:spChg>
      </pc:sldChg>
      <pc:sldChg chg="addSp delSp modSp add modNotesTx">
        <pc:chgData name="Kevin DeRudder" userId="b8db0611-c7c8-4114-b23c-d54441a090d5" providerId="ADAL" clId="{4A79A2E0-8971-4CCD-985E-7ED54C91120C}" dt="2018-12-19T13:53:35.062" v="6843" actId="20577"/>
        <pc:sldMkLst>
          <pc:docMk/>
          <pc:sldMk cId="429880053" sldId="402"/>
        </pc:sldMkLst>
        <pc:spChg chg="mod">
          <ac:chgData name="Kevin DeRudder" userId="b8db0611-c7c8-4114-b23c-d54441a090d5" providerId="ADAL" clId="{4A79A2E0-8971-4CCD-985E-7ED54C91120C}" dt="2018-12-19T13:51:47.591" v="6767" actId="6549"/>
          <ac:spMkLst>
            <pc:docMk/>
            <pc:sldMk cId="429880053" sldId="402"/>
            <ac:spMk id="3" creationId="{03BC5C81-3965-43A6-BB99-55166A579495}"/>
          </ac:spMkLst>
        </pc:spChg>
        <pc:spChg chg="del">
          <ac:chgData name="Kevin DeRudder" userId="b8db0611-c7c8-4114-b23c-d54441a090d5" providerId="ADAL" clId="{4A79A2E0-8971-4CCD-985E-7ED54C91120C}" dt="2018-12-19T13:51:45.538" v="6766" actId="478"/>
          <ac:spMkLst>
            <pc:docMk/>
            <pc:sldMk cId="429880053" sldId="402"/>
            <ac:spMk id="4" creationId="{BA99EA48-E45D-4C8E-B33B-65C789018BB4}"/>
          </ac:spMkLst>
        </pc:spChg>
        <pc:spChg chg="del">
          <ac:chgData name="Kevin DeRudder" userId="b8db0611-c7c8-4114-b23c-d54441a090d5" providerId="ADAL" clId="{4A79A2E0-8971-4CCD-985E-7ED54C91120C}" dt="2018-12-19T13:51:48.724" v="6768" actId="478"/>
          <ac:spMkLst>
            <pc:docMk/>
            <pc:sldMk cId="429880053" sldId="402"/>
            <ac:spMk id="5" creationId="{5CDE1506-F6B9-4649-830D-00189A02488D}"/>
          </ac:spMkLst>
        </pc:spChg>
        <pc:spChg chg="add mod">
          <ac:chgData name="Kevin DeRudder" userId="b8db0611-c7c8-4114-b23c-d54441a090d5" providerId="ADAL" clId="{4A79A2E0-8971-4CCD-985E-7ED54C91120C}" dt="2018-12-19T13:53:22.975" v="6840" actId="1076"/>
          <ac:spMkLst>
            <pc:docMk/>
            <pc:sldMk cId="429880053" sldId="402"/>
            <ac:spMk id="6" creationId="{84BA7D32-D189-4565-AD3B-143635C09874}"/>
          </ac:spMkLst>
        </pc:spChg>
        <pc:picChg chg="add mod">
          <ac:chgData name="Kevin DeRudder" userId="b8db0611-c7c8-4114-b23c-d54441a090d5" providerId="ADAL" clId="{4A79A2E0-8971-4CCD-985E-7ED54C91120C}" dt="2018-12-19T13:53:25.137" v="6841" actId="1076"/>
          <ac:picMkLst>
            <pc:docMk/>
            <pc:sldMk cId="429880053" sldId="402"/>
            <ac:picMk id="1026" creationId="{3A6BEFE4-1DCF-425B-97B1-C8ECB3789134}"/>
          </ac:picMkLst>
        </pc:picChg>
      </pc:sldChg>
      <pc:sldChg chg="addSp delSp modSp add">
        <pc:chgData name="Kevin DeRudder" userId="b8db0611-c7c8-4114-b23c-d54441a090d5" providerId="ADAL" clId="{4A79A2E0-8971-4CCD-985E-7ED54C91120C}" dt="2018-12-19T14:04:40.889" v="6991" actId="1076"/>
        <pc:sldMkLst>
          <pc:docMk/>
          <pc:sldMk cId="1796220836" sldId="403"/>
        </pc:sldMkLst>
        <pc:spChg chg="mod">
          <ac:chgData name="Kevin DeRudder" userId="b8db0611-c7c8-4114-b23c-d54441a090d5" providerId="ADAL" clId="{4A79A2E0-8971-4CCD-985E-7ED54C91120C}" dt="2018-12-19T13:59:25.214" v="6947" actId="20577"/>
          <ac:spMkLst>
            <pc:docMk/>
            <pc:sldMk cId="1796220836" sldId="403"/>
            <ac:spMk id="2" creationId="{813D00A3-4890-4231-A434-CBF4DA901A2F}"/>
          </ac:spMkLst>
        </pc:spChg>
        <pc:spChg chg="del">
          <ac:chgData name="Kevin DeRudder" userId="b8db0611-c7c8-4114-b23c-d54441a090d5" providerId="ADAL" clId="{4A79A2E0-8971-4CCD-985E-7ED54C91120C}" dt="2018-12-19T14:03:15.076" v="6948" actId="478"/>
          <ac:spMkLst>
            <pc:docMk/>
            <pc:sldMk cId="1796220836" sldId="403"/>
            <ac:spMk id="3" creationId="{986B0191-3817-4669-AA03-202FEDC28C26}"/>
          </ac:spMkLst>
        </pc:spChg>
        <pc:spChg chg="add mod">
          <ac:chgData name="Kevin DeRudder" userId="b8db0611-c7c8-4114-b23c-d54441a090d5" providerId="ADAL" clId="{4A79A2E0-8971-4CCD-985E-7ED54C91120C}" dt="2018-12-19T14:04:05.672" v="6969" actId="1076"/>
          <ac:spMkLst>
            <pc:docMk/>
            <pc:sldMk cId="1796220836" sldId="403"/>
            <ac:spMk id="4" creationId="{C3B288E0-50F1-433B-AABF-64A633C3B5A2}"/>
          </ac:spMkLst>
        </pc:spChg>
        <pc:spChg chg="add mod">
          <ac:chgData name="Kevin DeRudder" userId="b8db0611-c7c8-4114-b23c-d54441a090d5" providerId="ADAL" clId="{4A79A2E0-8971-4CCD-985E-7ED54C91120C}" dt="2018-12-19T14:04:02.607" v="6968" actId="1076"/>
          <ac:spMkLst>
            <pc:docMk/>
            <pc:sldMk cId="1796220836" sldId="403"/>
            <ac:spMk id="5" creationId="{A59AD0D7-4EC8-49D2-870D-E0CF45539122}"/>
          </ac:spMkLst>
        </pc:spChg>
        <pc:spChg chg="add mod">
          <ac:chgData name="Kevin DeRudder" userId="b8db0611-c7c8-4114-b23c-d54441a090d5" providerId="ADAL" clId="{4A79A2E0-8971-4CCD-985E-7ED54C91120C}" dt="2018-12-19T14:04:28.842" v="6984" actId="1076"/>
          <ac:spMkLst>
            <pc:docMk/>
            <pc:sldMk cId="1796220836" sldId="403"/>
            <ac:spMk id="6" creationId="{FA55F4D1-3AB1-4520-A4F6-2A375297729E}"/>
          </ac:spMkLst>
        </pc:spChg>
        <pc:spChg chg="add mod">
          <ac:chgData name="Kevin DeRudder" userId="b8db0611-c7c8-4114-b23c-d54441a090d5" providerId="ADAL" clId="{4A79A2E0-8971-4CCD-985E-7ED54C91120C}" dt="2018-12-19T14:04:40.889" v="6991" actId="1076"/>
          <ac:spMkLst>
            <pc:docMk/>
            <pc:sldMk cId="1796220836" sldId="403"/>
            <ac:spMk id="7" creationId="{13ECB7A7-9BCB-4422-875E-767C35DC8E86}"/>
          </ac:spMkLst>
        </pc:spChg>
      </pc:sldChg>
      <pc:sldChg chg="modSp add del">
        <pc:chgData name="Kevin DeRudder" userId="b8db0611-c7c8-4114-b23c-d54441a090d5" providerId="ADAL" clId="{4A79A2E0-8971-4CCD-985E-7ED54C91120C}" dt="2018-12-19T13:55:08.076" v="6866" actId="2696"/>
        <pc:sldMkLst>
          <pc:docMk/>
          <pc:sldMk cId="2806546393" sldId="403"/>
        </pc:sldMkLst>
        <pc:spChg chg="mod">
          <ac:chgData name="Kevin DeRudder" userId="b8db0611-c7c8-4114-b23c-d54441a090d5" providerId="ADAL" clId="{4A79A2E0-8971-4CCD-985E-7ED54C91120C}" dt="2018-12-19T13:54:38.679" v="6865" actId="20577"/>
          <ac:spMkLst>
            <pc:docMk/>
            <pc:sldMk cId="2806546393" sldId="403"/>
            <ac:spMk id="2" creationId="{C44F97A1-A109-4A72-8E96-E95A12FE18CF}"/>
          </ac:spMkLst>
        </pc:spChg>
      </pc:sldChg>
      <pc:sldChg chg="addSp modSp add">
        <pc:chgData name="Kevin DeRudder" userId="b8db0611-c7c8-4114-b23c-d54441a090d5" providerId="ADAL" clId="{4A79A2E0-8971-4CCD-985E-7ED54C91120C}" dt="2018-12-19T14:05:50.140" v="7040" actId="1076"/>
        <pc:sldMkLst>
          <pc:docMk/>
          <pc:sldMk cId="528870880" sldId="404"/>
        </pc:sldMkLst>
        <pc:spChg chg="add mod">
          <ac:chgData name="Kevin DeRudder" userId="b8db0611-c7c8-4114-b23c-d54441a090d5" providerId="ADAL" clId="{4A79A2E0-8971-4CCD-985E-7ED54C91120C}" dt="2018-12-19T14:05:50.140" v="7040" actId="1076"/>
          <ac:spMkLst>
            <pc:docMk/>
            <pc:sldMk cId="528870880" sldId="404"/>
            <ac:spMk id="3" creationId="{51BD2BFF-38F6-4A33-B96F-94EC10DDEDA8}"/>
          </ac:spMkLst>
        </pc:spChg>
      </pc:sldChg>
      <pc:sldChg chg="addSp delSp modSp add ord">
        <pc:chgData name="Kevin DeRudder" userId="b8db0611-c7c8-4114-b23c-d54441a090d5" providerId="ADAL" clId="{4A79A2E0-8971-4CCD-985E-7ED54C91120C}" dt="2018-12-19T14:07:36.127" v="7075" actId="1076"/>
        <pc:sldMkLst>
          <pc:docMk/>
          <pc:sldMk cId="1810366256" sldId="405"/>
        </pc:sldMkLst>
        <pc:spChg chg="add mod">
          <ac:chgData name="Kevin DeRudder" userId="b8db0611-c7c8-4114-b23c-d54441a090d5" providerId="ADAL" clId="{4A79A2E0-8971-4CCD-985E-7ED54C91120C}" dt="2018-12-19T14:07:33.288" v="7074" actId="208"/>
          <ac:spMkLst>
            <pc:docMk/>
            <pc:sldMk cId="1810366256" sldId="405"/>
            <ac:spMk id="3" creationId="{1156DA56-71E8-4C7D-8F44-15BFD7EFDCF2}"/>
          </ac:spMkLst>
        </pc:spChg>
        <pc:spChg chg="del">
          <ac:chgData name="Kevin DeRudder" userId="b8db0611-c7c8-4114-b23c-d54441a090d5" providerId="ADAL" clId="{4A79A2E0-8971-4CCD-985E-7ED54C91120C}" dt="2018-12-19T14:06:54.810" v="7043" actId="478"/>
          <ac:spMkLst>
            <pc:docMk/>
            <pc:sldMk cId="1810366256" sldId="405"/>
            <ac:spMk id="4" creationId="{C3B288E0-50F1-433B-AABF-64A633C3B5A2}"/>
          </ac:spMkLst>
        </pc:spChg>
        <pc:spChg chg="del">
          <ac:chgData name="Kevin DeRudder" userId="b8db0611-c7c8-4114-b23c-d54441a090d5" providerId="ADAL" clId="{4A79A2E0-8971-4CCD-985E-7ED54C91120C}" dt="2018-12-19T14:06:56.875" v="7044" actId="478"/>
          <ac:spMkLst>
            <pc:docMk/>
            <pc:sldMk cId="1810366256" sldId="405"/>
            <ac:spMk id="5" creationId="{A59AD0D7-4EC8-49D2-870D-E0CF45539122}"/>
          </ac:spMkLst>
        </pc:spChg>
        <pc:spChg chg="del">
          <ac:chgData name="Kevin DeRudder" userId="b8db0611-c7c8-4114-b23c-d54441a090d5" providerId="ADAL" clId="{4A79A2E0-8971-4CCD-985E-7ED54C91120C}" dt="2018-12-19T14:07:25.995" v="7071" actId="478"/>
          <ac:spMkLst>
            <pc:docMk/>
            <pc:sldMk cId="1810366256" sldId="405"/>
            <ac:spMk id="6" creationId="{FA55F4D1-3AB1-4520-A4F6-2A375297729E}"/>
          </ac:spMkLst>
        </pc:spChg>
        <pc:spChg chg="mod">
          <ac:chgData name="Kevin DeRudder" userId="b8db0611-c7c8-4114-b23c-d54441a090d5" providerId="ADAL" clId="{4A79A2E0-8971-4CCD-985E-7ED54C91120C}" dt="2018-12-19T14:07:36.127" v="7075" actId="1076"/>
          <ac:spMkLst>
            <pc:docMk/>
            <pc:sldMk cId="1810366256" sldId="405"/>
            <ac:spMk id="7" creationId="{13ECB7A7-9BCB-4422-875E-767C35DC8E86}"/>
          </ac:spMkLst>
        </pc:spChg>
      </pc:sldChg>
      <pc:sldChg chg="addSp modSp add">
        <pc:chgData name="Kevin DeRudder" userId="b8db0611-c7c8-4114-b23c-d54441a090d5" providerId="ADAL" clId="{4A79A2E0-8971-4CCD-985E-7ED54C91120C}" dt="2018-12-19T14:08:21.137" v="7090" actId="14861"/>
        <pc:sldMkLst>
          <pc:docMk/>
          <pc:sldMk cId="84404065" sldId="406"/>
        </pc:sldMkLst>
        <pc:spChg chg="add mod">
          <ac:chgData name="Kevin DeRudder" userId="b8db0611-c7c8-4114-b23c-d54441a090d5" providerId="ADAL" clId="{4A79A2E0-8971-4CCD-985E-7ED54C91120C}" dt="2018-12-19T14:08:21.137" v="7090" actId="14861"/>
          <ac:spMkLst>
            <pc:docMk/>
            <pc:sldMk cId="84404065" sldId="406"/>
            <ac:spMk id="4" creationId="{3A56E2CF-EA53-47B7-A632-6FE3676BC8B7}"/>
          </ac:spMkLst>
        </pc:spChg>
      </pc:sldChg>
      <pc:sldMasterChg chg="modSp delSldLayout modSldLayout">
        <pc:chgData name="Kevin DeRudder" userId="b8db0611-c7c8-4114-b23c-d54441a090d5" providerId="ADAL" clId="{4A79A2E0-8971-4CCD-985E-7ED54C91120C}" dt="2018-12-19T14:17:54.873" v="7105" actId="404"/>
        <pc:sldMasterMkLst>
          <pc:docMk/>
          <pc:sldMasterMk cId="3493337748" sldId="2147483648"/>
        </pc:sldMasterMkLst>
        <pc:spChg chg="mod">
          <ac:chgData name="Kevin DeRudder" userId="b8db0611-c7c8-4114-b23c-d54441a090d5" providerId="ADAL" clId="{4A79A2E0-8971-4CCD-985E-7ED54C91120C}" dt="2018-12-19T14:17:54.873" v="7105" actId="404"/>
          <ac:spMkLst>
            <pc:docMk/>
            <pc:sldMasterMk cId="3493337748" sldId="2147483648"/>
            <ac:spMk id="3" creationId="{00000000-0000-0000-0000-000000000000}"/>
          </ac:spMkLst>
        </pc:spChg>
        <pc:sldLayoutChg chg="modSp">
          <pc:chgData name="Kevin DeRudder" userId="b8db0611-c7c8-4114-b23c-d54441a090d5" providerId="ADAL" clId="{4A79A2E0-8971-4CCD-985E-7ED54C91120C}" dt="2018-12-19T14:17:16.628" v="7092" actId="1076"/>
          <pc:sldLayoutMkLst>
            <pc:docMk/>
            <pc:sldMasterMk cId="3493337748" sldId="2147483648"/>
            <pc:sldLayoutMk cId="1571929674" sldId="2147483660"/>
          </pc:sldLayoutMkLst>
          <pc:picChg chg="mod">
            <ac:chgData name="Kevin DeRudder" userId="b8db0611-c7c8-4114-b23c-d54441a090d5" providerId="ADAL" clId="{4A79A2E0-8971-4CCD-985E-7ED54C91120C}" dt="2018-12-19T14:17:16.628" v="7092" actId="1076"/>
            <ac:picMkLst>
              <pc:docMk/>
              <pc:sldMasterMk cId="3493337748" sldId="2147483648"/>
              <pc:sldLayoutMk cId="1571929674" sldId="2147483660"/>
              <ac:picMk id="7" creationId="{00000000-0000-0000-0000-000000000000}"/>
            </ac:picMkLst>
          </pc:picChg>
        </pc:sldLayoutChg>
        <pc:sldLayoutChg chg="addSp delSp">
          <pc:chgData name="Kevin DeRudder" userId="b8db0611-c7c8-4114-b23c-d54441a090d5" providerId="ADAL" clId="{4A79A2E0-8971-4CCD-985E-7ED54C91120C}" dt="2018-12-19T14:17:26.642" v="7094"/>
          <pc:sldLayoutMkLst>
            <pc:docMk/>
            <pc:sldMasterMk cId="3493337748" sldId="2147483648"/>
            <pc:sldLayoutMk cId="3768783178" sldId="2147483662"/>
          </pc:sldLayoutMkLst>
          <pc:picChg chg="add">
            <ac:chgData name="Kevin DeRudder" userId="b8db0611-c7c8-4114-b23c-d54441a090d5" providerId="ADAL" clId="{4A79A2E0-8971-4CCD-985E-7ED54C91120C}" dt="2018-12-19T14:17:26.642" v="7094"/>
            <ac:picMkLst>
              <pc:docMk/>
              <pc:sldMasterMk cId="3493337748" sldId="2147483648"/>
              <pc:sldLayoutMk cId="3768783178" sldId="2147483662"/>
              <ac:picMk id="5" creationId="{3EDB4EA2-BBE2-4516-9457-16BED1DC4FAF}"/>
            </ac:picMkLst>
          </pc:picChg>
          <pc:picChg chg="del">
            <ac:chgData name="Kevin DeRudder" userId="b8db0611-c7c8-4114-b23c-d54441a090d5" providerId="ADAL" clId="{4A79A2E0-8971-4CCD-985E-7ED54C91120C}" dt="2018-12-19T14:17:26.296" v="7093" actId="478"/>
            <ac:picMkLst>
              <pc:docMk/>
              <pc:sldMasterMk cId="3493337748" sldId="2147483648"/>
              <pc:sldLayoutMk cId="3768783178" sldId="2147483662"/>
              <ac:picMk id="7" creationId="{00000000-0000-0000-0000-000000000000}"/>
            </ac:picMkLst>
          </pc:picChg>
        </pc:sldLayoutChg>
        <pc:sldLayoutChg chg="addSp delSp">
          <pc:chgData name="Kevin DeRudder" userId="b8db0611-c7c8-4114-b23c-d54441a090d5" providerId="ADAL" clId="{4A79A2E0-8971-4CCD-985E-7ED54C91120C}" dt="2018-12-19T14:17:33.220" v="7098"/>
          <pc:sldLayoutMkLst>
            <pc:docMk/>
            <pc:sldMasterMk cId="3493337748" sldId="2147483648"/>
            <pc:sldLayoutMk cId="3479461120" sldId="2147483663"/>
          </pc:sldLayoutMkLst>
          <pc:picChg chg="add">
            <ac:chgData name="Kevin DeRudder" userId="b8db0611-c7c8-4114-b23c-d54441a090d5" providerId="ADAL" clId="{4A79A2E0-8971-4CCD-985E-7ED54C91120C}" dt="2018-12-19T14:17:33.220" v="7098"/>
            <ac:picMkLst>
              <pc:docMk/>
              <pc:sldMasterMk cId="3493337748" sldId="2147483648"/>
              <pc:sldLayoutMk cId="3479461120" sldId="2147483663"/>
              <ac:picMk id="6" creationId="{340E08E8-0B17-4A36-B6E3-AA94952F4074}"/>
            </ac:picMkLst>
          </pc:picChg>
          <pc:picChg chg="del">
            <ac:chgData name="Kevin DeRudder" userId="b8db0611-c7c8-4114-b23c-d54441a090d5" providerId="ADAL" clId="{4A79A2E0-8971-4CCD-985E-7ED54C91120C}" dt="2018-12-19T14:17:33.014" v="7097" actId="478"/>
            <ac:picMkLst>
              <pc:docMk/>
              <pc:sldMasterMk cId="3493337748" sldId="2147483648"/>
              <pc:sldLayoutMk cId="3479461120" sldId="2147483663"/>
              <ac:picMk id="7" creationId="{00000000-0000-0000-0000-000000000000}"/>
            </ac:picMkLst>
          </pc:picChg>
        </pc:sldLayoutChg>
        <pc:sldLayoutChg chg="addSp delSp">
          <pc:chgData name="Kevin DeRudder" userId="b8db0611-c7c8-4114-b23c-d54441a090d5" providerId="ADAL" clId="{4A79A2E0-8971-4CCD-985E-7ED54C91120C}" dt="2018-12-19T14:17:36.336" v="7100"/>
          <pc:sldLayoutMkLst>
            <pc:docMk/>
            <pc:sldMasterMk cId="3493337748" sldId="2147483648"/>
            <pc:sldLayoutMk cId="1418212295" sldId="2147483664"/>
          </pc:sldLayoutMkLst>
          <pc:picChg chg="del">
            <ac:chgData name="Kevin DeRudder" userId="b8db0611-c7c8-4114-b23c-d54441a090d5" providerId="ADAL" clId="{4A79A2E0-8971-4CCD-985E-7ED54C91120C}" dt="2018-12-19T14:17:36.122" v="7099" actId="478"/>
            <ac:picMkLst>
              <pc:docMk/>
              <pc:sldMasterMk cId="3493337748" sldId="2147483648"/>
              <pc:sldLayoutMk cId="1418212295" sldId="2147483664"/>
              <ac:picMk id="7" creationId="{00000000-0000-0000-0000-000000000000}"/>
            </ac:picMkLst>
          </pc:picChg>
          <pc:picChg chg="add">
            <ac:chgData name="Kevin DeRudder" userId="b8db0611-c7c8-4114-b23c-d54441a090d5" providerId="ADAL" clId="{4A79A2E0-8971-4CCD-985E-7ED54C91120C}" dt="2018-12-19T14:17:36.336" v="7100"/>
            <ac:picMkLst>
              <pc:docMk/>
              <pc:sldMasterMk cId="3493337748" sldId="2147483648"/>
              <pc:sldLayoutMk cId="1418212295" sldId="2147483664"/>
              <ac:picMk id="8" creationId="{9F19B427-EBE9-4435-8F95-00FF84D97851}"/>
            </ac:picMkLst>
          </pc:picChg>
        </pc:sldLayoutChg>
        <pc:sldLayoutChg chg="addSp delSp">
          <pc:chgData name="Kevin DeRudder" userId="b8db0611-c7c8-4114-b23c-d54441a090d5" providerId="ADAL" clId="{4A79A2E0-8971-4CCD-985E-7ED54C91120C}" dt="2018-12-19T14:17:39.425" v="7102"/>
          <pc:sldLayoutMkLst>
            <pc:docMk/>
            <pc:sldMasterMk cId="3493337748" sldId="2147483648"/>
            <pc:sldLayoutMk cId="2952147292" sldId="2147483665"/>
          </pc:sldLayoutMkLst>
          <pc:picChg chg="del">
            <ac:chgData name="Kevin DeRudder" userId="b8db0611-c7c8-4114-b23c-d54441a090d5" providerId="ADAL" clId="{4A79A2E0-8971-4CCD-985E-7ED54C91120C}" dt="2018-12-19T14:17:39.223" v="7101" actId="478"/>
            <ac:picMkLst>
              <pc:docMk/>
              <pc:sldMasterMk cId="3493337748" sldId="2147483648"/>
              <pc:sldLayoutMk cId="2952147292" sldId="2147483665"/>
              <ac:picMk id="7" creationId="{00000000-0000-0000-0000-000000000000}"/>
            </ac:picMkLst>
          </pc:picChg>
          <pc:picChg chg="add">
            <ac:chgData name="Kevin DeRudder" userId="b8db0611-c7c8-4114-b23c-d54441a090d5" providerId="ADAL" clId="{4A79A2E0-8971-4CCD-985E-7ED54C91120C}" dt="2018-12-19T14:17:39.425" v="7102"/>
            <ac:picMkLst>
              <pc:docMk/>
              <pc:sldMasterMk cId="3493337748" sldId="2147483648"/>
              <pc:sldLayoutMk cId="2952147292" sldId="2147483665"/>
              <ac:picMk id="8" creationId="{5D3D82CE-FEB9-4AA2-A72D-205C86AB56D6}"/>
            </ac:picMkLst>
          </pc:picChg>
        </pc:sldLayoutChg>
        <pc:sldLayoutChg chg="addSp delSp">
          <pc:chgData name="Kevin DeRudder" userId="b8db0611-c7c8-4114-b23c-d54441a090d5" providerId="ADAL" clId="{4A79A2E0-8971-4CCD-985E-7ED54C91120C}" dt="2018-12-19T14:17:29.603" v="7096"/>
          <pc:sldLayoutMkLst>
            <pc:docMk/>
            <pc:sldMasterMk cId="3493337748" sldId="2147483648"/>
            <pc:sldLayoutMk cId="2575872790" sldId="2147483667"/>
          </pc:sldLayoutMkLst>
          <pc:picChg chg="add">
            <ac:chgData name="Kevin DeRudder" userId="b8db0611-c7c8-4114-b23c-d54441a090d5" providerId="ADAL" clId="{4A79A2E0-8971-4CCD-985E-7ED54C91120C}" dt="2018-12-19T14:17:29.603" v="7096"/>
            <ac:picMkLst>
              <pc:docMk/>
              <pc:sldMasterMk cId="3493337748" sldId="2147483648"/>
              <pc:sldLayoutMk cId="2575872790" sldId="2147483667"/>
              <ac:picMk id="5" creationId="{FDEA7573-2C07-4EC9-A020-563859AD2CA3}"/>
            </ac:picMkLst>
          </pc:picChg>
          <pc:picChg chg="del">
            <ac:chgData name="Kevin DeRudder" userId="b8db0611-c7c8-4114-b23c-d54441a090d5" providerId="ADAL" clId="{4A79A2E0-8971-4CCD-985E-7ED54C91120C}" dt="2018-12-19T14:17:29.364" v="7095" actId="478"/>
            <ac:picMkLst>
              <pc:docMk/>
              <pc:sldMasterMk cId="3493337748" sldId="2147483648"/>
              <pc:sldLayoutMk cId="2575872790" sldId="2147483667"/>
              <ac:picMk id="7" creationId="{00000000-0000-0000-0000-000000000000}"/>
            </ac:picMkLst>
          </pc:picChg>
        </pc:sldLayoutChg>
        <pc:sldLayoutChg chg="addSp delSp modSp">
          <pc:chgData name="Kevin DeRudder" userId="b8db0611-c7c8-4114-b23c-d54441a090d5" providerId="ADAL" clId="{4A79A2E0-8971-4CCD-985E-7ED54C91120C}" dt="2018-12-18T08:28:45.617" v="241" actId="1076"/>
          <pc:sldLayoutMkLst>
            <pc:docMk/>
            <pc:sldMasterMk cId="3493337748" sldId="2147483648"/>
            <pc:sldLayoutMk cId="3117447831" sldId="2147483668"/>
          </pc:sldLayoutMkLst>
          <pc:spChg chg="del mod">
            <ac:chgData name="Kevin DeRudder" userId="b8db0611-c7c8-4114-b23c-d54441a090d5" providerId="ADAL" clId="{4A79A2E0-8971-4CCD-985E-7ED54C91120C}" dt="2018-12-18T08:28:05.907" v="217" actId="478"/>
            <ac:spMkLst>
              <pc:docMk/>
              <pc:sldMasterMk cId="3493337748" sldId="2147483648"/>
              <pc:sldLayoutMk cId="3117447831" sldId="2147483668"/>
              <ac:spMk id="2" creationId="{00000000-0000-0000-0000-000000000000}"/>
            </ac:spMkLst>
          </pc:spChg>
          <pc:spChg chg="mod">
            <ac:chgData name="Kevin DeRudder" userId="b8db0611-c7c8-4114-b23c-d54441a090d5" providerId="ADAL" clId="{4A79A2E0-8971-4CCD-985E-7ED54C91120C}" dt="2018-12-18T08:28:45.617" v="241" actId="1076"/>
            <ac:spMkLst>
              <pc:docMk/>
              <pc:sldMasterMk cId="3493337748" sldId="2147483648"/>
              <pc:sldLayoutMk cId="3117447831" sldId="2147483668"/>
              <ac:spMk id="3" creationId="{00000000-0000-0000-0000-000000000000}"/>
            </ac:spMkLst>
          </pc:spChg>
          <pc:spChg chg="add mod">
            <ac:chgData name="Kevin DeRudder" userId="b8db0611-c7c8-4114-b23c-d54441a090d5" providerId="ADAL" clId="{4A79A2E0-8971-4CCD-985E-7ED54C91120C}" dt="2018-12-18T08:28:34.317" v="236" actId="113"/>
            <ac:spMkLst>
              <pc:docMk/>
              <pc:sldMasterMk cId="3493337748" sldId="2147483648"/>
              <pc:sldLayoutMk cId="3117447831" sldId="2147483668"/>
              <ac:spMk id="4" creationId="{B8A677FC-EE6C-4CF8-913B-5DED52663369}"/>
            </ac:spMkLst>
          </pc:spChg>
          <pc:spChg chg="del">
            <ac:chgData name="Kevin DeRudder" userId="b8db0611-c7c8-4114-b23c-d54441a090d5" providerId="ADAL" clId="{4A79A2E0-8971-4CCD-985E-7ED54C91120C}" dt="2018-12-18T08:28:08.109" v="218" actId="478"/>
            <ac:spMkLst>
              <pc:docMk/>
              <pc:sldMasterMk cId="3493337748" sldId="2147483648"/>
              <pc:sldLayoutMk cId="3117447831" sldId="2147483668"/>
              <ac:spMk id="9" creationId="{00000000-0000-0000-0000-000000000000}"/>
            </ac:spMkLst>
          </pc:spChg>
        </pc:sldLayoutChg>
        <pc:sldLayoutChg chg="addSp delSp">
          <pc:chgData name="Kevin DeRudder" userId="b8db0611-c7c8-4114-b23c-d54441a090d5" providerId="ADAL" clId="{4A79A2E0-8971-4CCD-985E-7ED54C91120C}" dt="2018-12-19T14:17:42.825" v="7104"/>
          <pc:sldLayoutMkLst>
            <pc:docMk/>
            <pc:sldMasterMk cId="3493337748" sldId="2147483648"/>
            <pc:sldLayoutMk cId="3938382211" sldId="2147483669"/>
          </pc:sldLayoutMkLst>
          <pc:spChg chg="del">
            <ac:chgData name="Kevin DeRudder" userId="b8db0611-c7c8-4114-b23c-d54441a090d5" providerId="ADAL" clId="{4A79A2E0-8971-4CCD-985E-7ED54C91120C}" dt="2018-12-18T08:33:47.208" v="399" actId="478"/>
            <ac:spMkLst>
              <pc:docMk/>
              <pc:sldMasterMk cId="3493337748" sldId="2147483648"/>
              <pc:sldLayoutMk cId="3938382211" sldId="2147483669"/>
              <ac:spMk id="2" creationId="{00000000-0000-0000-0000-000000000000}"/>
            </ac:spMkLst>
          </pc:spChg>
          <pc:spChg chg="del">
            <ac:chgData name="Kevin DeRudder" userId="b8db0611-c7c8-4114-b23c-d54441a090d5" providerId="ADAL" clId="{4A79A2E0-8971-4CCD-985E-7ED54C91120C}" dt="2018-12-18T08:33:44.258" v="397" actId="478"/>
            <ac:spMkLst>
              <pc:docMk/>
              <pc:sldMasterMk cId="3493337748" sldId="2147483648"/>
              <pc:sldLayoutMk cId="3938382211" sldId="2147483669"/>
              <ac:spMk id="3" creationId="{00000000-0000-0000-0000-000000000000}"/>
            </ac:spMkLst>
          </pc:spChg>
          <pc:spChg chg="del">
            <ac:chgData name="Kevin DeRudder" userId="b8db0611-c7c8-4114-b23c-d54441a090d5" providerId="ADAL" clId="{4A79A2E0-8971-4CCD-985E-7ED54C91120C}" dt="2018-12-18T08:33:45.592" v="398" actId="478"/>
            <ac:spMkLst>
              <pc:docMk/>
              <pc:sldMasterMk cId="3493337748" sldId="2147483648"/>
              <pc:sldLayoutMk cId="3938382211" sldId="2147483669"/>
              <ac:spMk id="6" creationId="{00000000-0000-0000-0000-000000000000}"/>
            </ac:spMkLst>
          </pc:spChg>
          <pc:picChg chg="add">
            <ac:chgData name="Kevin DeRudder" userId="b8db0611-c7c8-4114-b23c-d54441a090d5" providerId="ADAL" clId="{4A79A2E0-8971-4CCD-985E-7ED54C91120C}" dt="2018-12-19T14:17:42.825" v="7104"/>
            <ac:picMkLst>
              <pc:docMk/>
              <pc:sldMasterMk cId="3493337748" sldId="2147483648"/>
              <pc:sldLayoutMk cId="3938382211" sldId="2147483669"/>
              <ac:picMk id="3" creationId="{3C8E31F1-131B-4406-BB56-098FF580D67F}"/>
            </ac:picMkLst>
          </pc:picChg>
          <pc:picChg chg="del">
            <ac:chgData name="Kevin DeRudder" userId="b8db0611-c7c8-4114-b23c-d54441a090d5" providerId="ADAL" clId="{4A79A2E0-8971-4CCD-985E-7ED54C91120C}" dt="2018-12-19T14:17:42.624" v="7103" actId="478"/>
            <ac:picMkLst>
              <pc:docMk/>
              <pc:sldMasterMk cId="3493337748" sldId="2147483648"/>
              <pc:sldLayoutMk cId="3938382211" sldId="2147483669"/>
              <ac:picMk id="7" creationId="{00000000-0000-0000-0000-000000000000}"/>
            </ac:picMkLst>
          </pc:picChg>
        </pc:sldLayoutChg>
      </pc:sldMasterChg>
    </pc:docChg>
  </pc:docChgLst>
  <pc:docChgLst>
    <pc:chgData name="Kevin DeRudder" userId="b8db0611-c7c8-4114-b23c-d54441a090d5" providerId="ADAL" clId="{7B362828-37E7-43B8-95A2-CD3A1E1FF901}"/>
    <pc:docChg chg="undo addSld delSld modSld">
      <pc:chgData name="Kevin DeRudder" userId="b8db0611-c7c8-4114-b23c-d54441a090d5" providerId="ADAL" clId="{7B362828-37E7-43B8-95A2-CD3A1E1FF901}" dt="2018-12-20T09:49:55.391" v="169" actId="404"/>
      <pc:docMkLst>
        <pc:docMk/>
      </pc:docMkLst>
      <pc:sldChg chg="modSp">
        <pc:chgData name="Kevin DeRudder" userId="b8db0611-c7c8-4114-b23c-d54441a090d5" providerId="ADAL" clId="{7B362828-37E7-43B8-95A2-CD3A1E1FF901}" dt="2018-12-20T09:47:54.729" v="9" actId="20577"/>
        <pc:sldMkLst>
          <pc:docMk/>
          <pc:sldMk cId="3728724904" sldId="256"/>
        </pc:sldMkLst>
        <pc:spChg chg="mod">
          <ac:chgData name="Kevin DeRudder" userId="b8db0611-c7c8-4114-b23c-d54441a090d5" providerId="ADAL" clId="{7B362828-37E7-43B8-95A2-CD3A1E1FF901}" dt="2018-12-20T09:47:54.729" v="9" actId="20577"/>
          <ac:spMkLst>
            <pc:docMk/>
            <pc:sldMk cId="3728724904" sldId="256"/>
            <ac:spMk id="5" creationId="{00000000-0000-0000-0000-000000000000}"/>
          </ac:spMkLst>
        </pc:spChg>
      </pc:sldChg>
      <pc:sldChg chg="modSp">
        <pc:chgData name="Kevin DeRudder" userId="b8db0611-c7c8-4114-b23c-d54441a090d5" providerId="ADAL" clId="{7B362828-37E7-43B8-95A2-CD3A1E1FF901}" dt="2018-12-20T09:47:59.608" v="13" actId="20577"/>
        <pc:sldMkLst>
          <pc:docMk/>
          <pc:sldMk cId="4140616196" sldId="258"/>
        </pc:sldMkLst>
        <pc:spChg chg="mod">
          <ac:chgData name="Kevin DeRudder" userId="b8db0611-c7c8-4114-b23c-d54441a090d5" providerId="ADAL" clId="{7B362828-37E7-43B8-95A2-CD3A1E1FF901}" dt="2018-12-20T09:47:59.608" v="13" actId="20577"/>
          <ac:spMkLst>
            <pc:docMk/>
            <pc:sldMk cId="4140616196" sldId="258"/>
            <ac:spMk id="6" creationId="{75F82030-4BF6-41D1-BB1F-7BFB5473BFC9}"/>
          </ac:spMkLst>
        </pc:spChg>
      </pc:sldChg>
      <pc:sldChg chg="add del">
        <pc:chgData name="Kevin DeRudder" userId="b8db0611-c7c8-4114-b23c-d54441a090d5" providerId="ADAL" clId="{7B362828-37E7-43B8-95A2-CD3A1E1FF901}" dt="2018-12-20T09:49:09.625" v="91" actId="2696"/>
        <pc:sldMkLst>
          <pc:docMk/>
          <pc:sldMk cId="1817877324" sldId="260"/>
        </pc:sldMkLst>
      </pc:sldChg>
      <pc:sldChg chg="add del">
        <pc:chgData name="Kevin DeRudder" userId="b8db0611-c7c8-4114-b23c-d54441a090d5" providerId="ADAL" clId="{7B362828-37E7-43B8-95A2-CD3A1E1FF901}" dt="2018-12-20T09:49:09.641" v="92" actId="2696"/>
        <pc:sldMkLst>
          <pc:docMk/>
          <pc:sldMk cId="3667063867" sldId="261"/>
        </pc:sldMkLst>
      </pc:sldChg>
      <pc:sldChg chg="add del">
        <pc:chgData name="Kevin DeRudder" userId="b8db0611-c7c8-4114-b23c-d54441a090d5" providerId="ADAL" clId="{7B362828-37E7-43B8-95A2-CD3A1E1FF901}" dt="2018-12-20T09:49:09.641" v="93" actId="2696"/>
        <pc:sldMkLst>
          <pc:docMk/>
          <pc:sldMk cId="4198500272" sldId="262"/>
        </pc:sldMkLst>
      </pc:sldChg>
      <pc:sldChg chg="add del">
        <pc:chgData name="Kevin DeRudder" userId="b8db0611-c7c8-4114-b23c-d54441a090d5" providerId="ADAL" clId="{7B362828-37E7-43B8-95A2-CD3A1E1FF901}" dt="2018-12-20T09:49:09.641" v="94" actId="2696"/>
        <pc:sldMkLst>
          <pc:docMk/>
          <pc:sldMk cId="2720561194" sldId="263"/>
        </pc:sldMkLst>
      </pc:sldChg>
      <pc:sldChg chg="add del">
        <pc:chgData name="Kevin DeRudder" userId="b8db0611-c7c8-4114-b23c-d54441a090d5" providerId="ADAL" clId="{7B362828-37E7-43B8-95A2-CD3A1E1FF901}" dt="2018-12-20T09:49:09.641" v="95" actId="2696"/>
        <pc:sldMkLst>
          <pc:docMk/>
          <pc:sldMk cId="2691336439" sldId="264"/>
        </pc:sldMkLst>
      </pc:sldChg>
      <pc:sldChg chg="add del">
        <pc:chgData name="Kevin DeRudder" userId="b8db0611-c7c8-4114-b23c-d54441a090d5" providerId="ADAL" clId="{7B362828-37E7-43B8-95A2-CD3A1E1FF901}" dt="2018-12-20T09:49:09.656" v="96" actId="2696"/>
        <pc:sldMkLst>
          <pc:docMk/>
          <pc:sldMk cId="3833142480" sldId="265"/>
        </pc:sldMkLst>
      </pc:sldChg>
      <pc:sldChg chg="add del">
        <pc:chgData name="Kevin DeRudder" userId="b8db0611-c7c8-4114-b23c-d54441a090d5" providerId="ADAL" clId="{7B362828-37E7-43B8-95A2-CD3A1E1FF901}" dt="2018-12-20T09:49:09.656" v="97" actId="2696"/>
        <pc:sldMkLst>
          <pc:docMk/>
          <pc:sldMk cId="3048821360" sldId="266"/>
        </pc:sldMkLst>
      </pc:sldChg>
      <pc:sldChg chg="add del">
        <pc:chgData name="Kevin DeRudder" userId="b8db0611-c7c8-4114-b23c-d54441a090d5" providerId="ADAL" clId="{7B362828-37E7-43B8-95A2-CD3A1E1FF901}" dt="2018-12-20T09:49:09.672" v="99" actId="2696"/>
        <pc:sldMkLst>
          <pc:docMk/>
          <pc:sldMk cId="3154742463" sldId="267"/>
        </pc:sldMkLst>
      </pc:sldChg>
      <pc:sldChg chg="add del">
        <pc:chgData name="Kevin DeRudder" userId="b8db0611-c7c8-4114-b23c-d54441a090d5" providerId="ADAL" clId="{7B362828-37E7-43B8-95A2-CD3A1E1FF901}" dt="2018-12-20T09:49:09.672" v="98" actId="2696"/>
        <pc:sldMkLst>
          <pc:docMk/>
          <pc:sldMk cId="9325889" sldId="268"/>
        </pc:sldMkLst>
      </pc:sldChg>
      <pc:sldChg chg="add del">
        <pc:chgData name="Kevin DeRudder" userId="b8db0611-c7c8-4114-b23c-d54441a090d5" providerId="ADAL" clId="{7B362828-37E7-43B8-95A2-CD3A1E1FF901}" dt="2018-12-20T09:49:09.672" v="100" actId="2696"/>
        <pc:sldMkLst>
          <pc:docMk/>
          <pc:sldMk cId="2301683655" sldId="269"/>
        </pc:sldMkLst>
      </pc:sldChg>
      <pc:sldChg chg="add del">
        <pc:chgData name="Kevin DeRudder" userId="b8db0611-c7c8-4114-b23c-d54441a090d5" providerId="ADAL" clId="{7B362828-37E7-43B8-95A2-CD3A1E1FF901}" dt="2018-12-20T09:49:09.687" v="101" actId="2696"/>
        <pc:sldMkLst>
          <pc:docMk/>
          <pc:sldMk cId="1152824791" sldId="270"/>
        </pc:sldMkLst>
      </pc:sldChg>
      <pc:sldChg chg="add del">
        <pc:chgData name="Kevin DeRudder" userId="b8db0611-c7c8-4114-b23c-d54441a090d5" providerId="ADAL" clId="{7B362828-37E7-43B8-95A2-CD3A1E1FF901}" dt="2018-12-20T09:49:09.687" v="102" actId="2696"/>
        <pc:sldMkLst>
          <pc:docMk/>
          <pc:sldMk cId="459263050" sldId="271"/>
        </pc:sldMkLst>
      </pc:sldChg>
      <pc:sldChg chg="add del">
        <pc:chgData name="Kevin DeRudder" userId="b8db0611-c7c8-4114-b23c-d54441a090d5" providerId="ADAL" clId="{7B362828-37E7-43B8-95A2-CD3A1E1FF901}" dt="2018-12-20T09:49:09.687" v="103" actId="2696"/>
        <pc:sldMkLst>
          <pc:docMk/>
          <pc:sldMk cId="268563880" sldId="272"/>
        </pc:sldMkLst>
      </pc:sldChg>
      <pc:sldChg chg="add del">
        <pc:chgData name="Kevin DeRudder" userId="b8db0611-c7c8-4114-b23c-d54441a090d5" providerId="ADAL" clId="{7B362828-37E7-43B8-95A2-CD3A1E1FF901}" dt="2018-12-20T09:49:09.703" v="104" actId="2696"/>
        <pc:sldMkLst>
          <pc:docMk/>
          <pc:sldMk cId="942952951" sldId="273"/>
        </pc:sldMkLst>
      </pc:sldChg>
      <pc:sldChg chg="add del">
        <pc:chgData name="Kevin DeRudder" userId="b8db0611-c7c8-4114-b23c-d54441a090d5" providerId="ADAL" clId="{7B362828-37E7-43B8-95A2-CD3A1E1FF901}" dt="2018-12-20T09:49:09.703" v="105" actId="2696"/>
        <pc:sldMkLst>
          <pc:docMk/>
          <pc:sldMk cId="3587696474" sldId="274"/>
        </pc:sldMkLst>
      </pc:sldChg>
      <pc:sldChg chg="add del">
        <pc:chgData name="Kevin DeRudder" userId="b8db0611-c7c8-4114-b23c-d54441a090d5" providerId="ADAL" clId="{7B362828-37E7-43B8-95A2-CD3A1E1FF901}" dt="2018-12-20T09:49:09.703" v="106" actId="2696"/>
        <pc:sldMkLst>
          <pc:docMk/>
          <pc:sldMk cId="2039632564" sldId="275"/>
        </pc:sldMkLst>
      </pc:sldChg>
      <pc:sldChg chg="add del">
        <pc:chgData name="Kevin DeRudder" userId="b8db0611-c7c8-4114-b23c-d54441a090d5" providerId="ADAL" clId="{7B362828-37E7-43B8-95A2-CD3A1E1FF901}" dt="2018-12-20T09:49:09.719" v="107" actId="2696"/>
        <pc:sldMkLst>
          <pc:docMk/>
          <pc:sldMk cId="1652141090" sldId="276"/>
        </pc:sldMkLst>
      </pc:sldChg>
      <pc:sldChg chg="add del">
        <pc:chgData name="Kevin DeRudder" userId="b8db0611-c7c8-4114-b23c-d54441a090d5" providerId="ADAL" clId="{7B362828-37E7-43B8-95A2-CD3A1E1FF901}" dt="2018-12-20T09:49:09.719" v="108" actId="2696"/>
        <pc:sldMkLst>
          <pc:docMk/>
          <pc:sldMk cId="3809235253" sldId="277"/>
        </pc:sldMkLst>
      </pc:sldChg>
      <pc:sldChg chg="add del">
        <pc:chgData name="Kevin DeRudder" userId="b8db0611-c7c8-4114-b23c-d54441a090d5" providerId="ADAL" clId="{7B362828-37E7-43B8-95A2-CD3A1E1FF901}" dt="2018-12-20T09:49:09.719" v="109" actId="2696"/>
        <pc:sldMkLst>
          <pc:docMk/>
          <pc:sldMk cId="2130022221" sldId="278"/>
        </pc:sldMkLst>
      </pc:sldChg>
      <pc:sldChg chg="add del">
        <pc:chgData name="Kevin DeRudder" userId="b8db0611-c7c8-4114-b23c-d54441a090d5" providerId="ADAL" clId="{7B362828-37E7-43B8-95A2-CD3A1E1FF901}" dt="2018-12-20T09:49:09.719" v="110" actId="2696"/>
        <pc:sldMkLst>
          <pc:docMk/>
          <pc:sldMk cId="4149996897" sldId="279"/>
        </pc:sldMkLst>
      </pc:sldChg>
      <pc:sldChg chg="add del">
        <pc:chgData name="Kevin DeRudder" userId="b8db0611-c7c8-4114-b23c-d54441a090d5" providerId="ADAL" clId="{7B362828-37E7-43B8-95A2-CD3A1E1FF901}" dt="2018-12-20T09:49:09.734" v="114" actId="2696"/>
        <pc:sldMkLst>
          <pc:docMk/>
          <pc:sldMk cId="1038774462" sldId="280"/>
        </pc:sldMkLst>
      </pc:sldChg>
      <pc:sldChg chg="add del">
        <pc:chgData name="Kevin DeRudder" userId="b8db0611-c7c8-4114-b23c-d54441a090d5" providerId="ADAL" clId="{7B362828-37E7-43B8-95A2-CD3A1E1FF901}" dt="2018-12-20T09:49:09.719" v="111" actId="2696"/>
        <pc:sldMkLst>
          <pc:docMk/>
          <pc:sldMk cId="1625979998" sldId="281"/>
        </pc:sldMkLst>
      </pc:sldChg>
      <pc:sldChg chg="add del">
        <pc:chgData name="Kevin DeRudder" userId="b8db0611-c7c8-4114-b23c-d54441a090d5" providerId="ADAL" clId="{7B362828-37E7-43B8-95A2-CD3A1E1FF901}" dt="2018-12-20T09:49:09.734" v="113" actId="2696"/>
        <pc:sldMkLst>
          <pc:docMk/>
          <pc:sldMk cId="3975991260" sldId="282"/>
        </pc:sldMkLst>
      </pc:sldChg>
      <pc:sldChg chg="add del">
        <pc:chgData name="Kevin DeRudder" userId="b8db0611-c7c8-4114-b23c-d54441a090d5" providerId="ADAL" clId="{7B362828-37E7-43B8-95A2-CD3A1E1FF901}" dt="2018-12-20T09:49:09.734" v="112" actId="2696"/>
        <pc:sldMkLst>
          <pc:docMk/>
          <pc:sldMk cId="1252019033" sldId="283"/>
        </pc:sldMkLst>
      </pc:sldChg>
      <pc:sldChg chg="add del">
        <pc:chgData name="Kevin DeRudder" userId="b8db0611-c7c8-4114-b23c-d54441a090d5" providerId="ADAL" clId="{7B362828-37E7-43B8-95A2-CD3A1E1FF901}" dt="2018-12-20T09:49:09.781" v="125" actId="2696"/>
        <pc:sldMkLst>
          <pc:docMk/>
          <pc:sldMk cId="2564751531" sldId="284"/>
        </pc:sldMkLst>
      </pc:sldChg>
      <pc:sldChg chg="add del">
        <pc:chgData name="Kevin DeRudder" userId="b8db0611-c7c8-4114-b23c-d54441a090d5" providerId="ADAL" clId="{7B362828-37E7-43B8-95A2-CD3A1E1FF901}" dt="2018-12-20T09:49:09.750" v="115" actId="2696"/>
        <pc:sldMkLst>
          <pc:docMk/>
          <pc:sldMk cId="916316002" sldId="285"/>
        </pc:sldMkLst>
      </pc:sldChg>
      <pc:sldChg chg="add del">
        <pc:chgData name="Kevin DeRudder" userId="b8db0611-c7c8-4114-b23c-d54441a090d5" providerId="ADAL" clId="{7B362828-37E7-43B8-95A2-CD3A1E1FF901}" dt="2018-12-20T09:49:09.750" v="117" actId="2696"/>
        <pc:sldMkLst>
          <pc:docMk/>
          <pc:sldMk cId="4248359672" sldId="286"/>
        </pc:sldMkLst>
      </pc:sldChg>
      <pc:sldChg chg="add del">
        <pc:chgData name="Kevin DeRudder" userId="b8db0611-c7c8-4114-b23c-d54441a090d5" providerId="ADAL" clId="{7B362828-37E7-43B8-95A2-CD3A1E1FF901}" dt="2018-12-20T09:49:09.765" v="119" actId="2696"/>
        <pc:sldMkLst>
          <pc:docMk/>
          <pc:sldMk cId="2929486774" sldId="287"/>
        </pc:sldMkLst>
      </pc:sldChg>
      <pc:sldChg chg="add del">
        <pc:chgData name="Kevin DeRudder" userId="b8db0611-c7c8-4114-b23c-d54441a090d5" providerId="ADAL" clId="{7B362828-37E7-43B8-95A2-CD3A1E1FF901}" dt="2018-12-20T09:49:09.750" v="116" actId="2696"/>
        <pc:sldMkLst>
          <pc:docMk/>
          <pc:sldMk cId="289936667" sldId="288"/>
        </pc:sldMkLst>
      </pc:sldChg>
      <pc:sldChg chg="add del">
        <pc:chgData name="Kevin DeRudder" userId="b8db0611-c7c8-4114-b23c-d54441a090d5" providerId="ADAL" clId="{7B362828-37E7-43B8-95A2-CD3A1E1FF901}" dt="2018-12-20T09:49:09.765" v="120" actId="2696"/>
        <pc:sldMkLst>
          <pc:docMk/>
          <pc:sldMk cId="2849809648" sldId="289"/>
        </pc:sldMkLst>
      </pc:sldChg>
      <pc:sldChg chg="add del">
        <pc:chgData name="Kevin DeRudder" userId="b8db0611-c7c8-4114-b23c-d54441a090d5" providerId="ADAL" clId="{7B362828-37E7-43B8-95A2-CD3A1E1FF901}" dt="2018-12-20T09:49:09.750" v="118" actId="2696"/>
        <pc:sldMkLst>
          <pc:docMk/>
          <pc:sldMk cId="2741264183" sldId="300"/>
        </pc:sldMkLst>
      </pc:sldChg>
      <pc:sldChg chg="add del">
        <pc:chgData name="Kevin DeRudder" userId="b8db0611-c7c8-4114-b23c-d54441a090d5" providerId="ADAL" clId="{7B362828-37E7-43B8-95A2-CD3A1E1FF901}" dt="2018-12-20T09:49:09.781" v="124" actId="2696"/>
        <pc:sldMkLst>
          <pc:docMk/>
          <pc:sldMk cId="4048398149" sldId="301"/>
        </pc:sldMkLst>
      </pc:sldChg>
      <pc:sldChg chg="add del">
        <pc:chgData name="Kevin DeRudder" userId="b8db0611-c7c8-4114-b23c-d54441a090d5" providerId="ADAL" clId="{7B362828-37E7-43B8-95A2-CD3A1E1FF901}" dt="2018-12-20T09:49:09.765" v="121" actId="2696"/>
        <pc:sldMkLst>
          <pc:docMk/>
          <pc:sldMk cId="1548890194" sldId="302"/>
        </pc:sldMkLst>
      </pc:sldChg>
      <pc:sldChg chg="add del">
        <pc:chgData name="Kevin DeRudder" userId="b8db0611-c7c8-4114-b23c-d54441a090d5" providerId="ADAL" clId="{7B362828-37E7-43B8-95A2-CD3A1E1FF901}" dt="2018-12-20T09:49:09.765" v="122" actId="2696"/>
        <pc:sldMkLst>
          <pc:docMk/>
          <pc:sldMk cId="1854309224" sldId="303"/>
        </pc:sldMkLst>
      </pc:sldChg>
      <pc:sldChg chg="add del">
        <pc:chgData name="Kevin DeRudder" userId="b8db0611-c7c8-4114-b23c-d54441a090d5" providerId="ADAL" clId="{7B362828-37E7-43B8-95A2-CD3A1E1FF901}" dt="2018-12-20T09:49:09.781" v="123" actId="2696"/>
        <pc:sldMkLst>
          <pc:docMk/>
          <pc:sldMk cId="4121920907" sldId="304"/>
        </pc:sldMkLst>
      </pc:sldChg>
      <pc:sldChg chg="add del">
        <pc:chgData name="Kevin DeRudder" userId="b8db0611-c7c8-4114-b23c-d54441a090d5" providerId="ADAL" clId="{7B362828-37E7-43B8-95A2-CD3A1E1FF901}" dt="2018-12-20T09:49:09.781" v="126" actId="2696"/>
        <pc:sldMkLst>
          <pc:docMk/>
          <pc:sldMk cId="2673127686" sldId="305"/>
        </pc:sldMkLst>
      </pc:sldChg>
      <pc:sldChg chg="add del">
        <pc:chgData name="Kevin DeRudder" userId="b8db0611-c7c8-4114-b23c-d54441a090d5" providerId="ADAL" clId="{7B362828-37E7-43B8-95A2-CD3A1E1FF901}" dt="2018-12-20T09:49:09.797" v="127" actId="2696"/>
        <pc:sldMkLst>
          <pc:docMk/>
          <pc:sldMk cId="147663253" sldId="306"/>
        </pc:sldMkLst>
      </pc:sldChg>
      <pc:sldChg chg="add del">
        <pc:chgData name="Kevin DeRudder" userId="b8db0611-c7c8-4114-b23c-d54441a090d5" providerId="ADAL" clId="{7B362828-37E7-43B8-95A2-CD3A1E1FF901}" dt="2018-12-20T09:49:09.797" v="128" actId="2696"/>
        <pc:sldMkLst>
          <pc:docMk/>
          <pc:sldMk cId="2203947313" sldId="307"/>
        </pc:sldMkLst>
      </pc:sldChg>
      <pc:sldChg chg="modSp add">
        <pc:chgData name="Kevin DeRudder" userId="b8db0611-c7c8-4114-b23c-d54441a090d5" providerId="ADAL" clId="{7B362828-37E7-43B8-95A2-CD3A1E1FF901}" dt="2018-12-20T09:49:19.249" v="153" actId="20577"/>
        <pc:sldMkLst>
          <pc:docMk/>
          <pc:sldMk cId="737203482" sldId="308"/>
        </pc:sldMkLst>
        <pc:spChg chg="mod">
          <ac:chgData name="Kevin DeRudder" userId="b8db0611-c7c8-4114-b23c-d54441a090d5" providerId="ADAL" clId="{7B362828-37E7-43B8-95A2-CD3A1E1FF901}" dt="2018-12-20T09:49:19.249" v="153" actId="20577"/>
          <ac:spMkLst>
            <pc:docMk/>
            <pc:sldMk cId="737203482" sldId="308"/>
            <ac:spMk id="5" creationId="{B8BE17F8-C6B1-4839-8B99-2FEFF56FD993}"/>
          </ac:spMkLst>
        </pc:spChg>
      </pc:sldChg>
      <pc:sldChg chg="addSp delSp modSp add">
        <pc:chgData name="Kevin DeRudder" userId="b8db0611-c7c8-4114-b23c-d54441a090d5" providerId="ADAL" clId="{7B362828-37E7-43B8-95A2-CD3A1E1FF901}" dt="2018-12-20T09:49:55.391" v="169" actId="404"/>
        <pc:sldMkLst>
          <pc:docMk/>
          <pc:sldMk cId="2997754586" sldId="309"/>
        </pc:sldMkLst>
        <pc:spChg chg="del">
          <ac:chgData name="Kevin DeRudder" userId="b8db0611-c7c8-4114-b23c-d54441a090d5" providerId="ADAL" clId="{7B362828-37E7-43B8-95A2-CD3A1E1FF901}" dt="2018-12-20T09:49:38.251" v="155"/>
          <ac:spMkLst>
            <pc:docMk/>
            <pc:sldMk cId="2997754586" sldId="309"/>
            <ac:spMk id="2" creationId="{86604360-A600-4C98-BC06-96B9C60FDBCF}"/>
          </ac:spMkLst>
        </pc:spChg>
        <pc:spChg chg="del">
          <ac:chgData name="Kevin DeRudder" userId="b8db0611-c7c8-4114-b23c-d54441a090d5" providerId="ADAL" clId="{7B362828-37E7-43B8-95A2-CD3A1E1FF901}" dt="2018-12-20T09:49:38.251" v="155"/>
          <ac:spMkLst>
            <pc:docMk/>
            <pc:sldMk cId="2997754586" sldId="309"/>
            <ac:spMk id="3" creationId="{4A5D055B-9015-4880-AB30-847E9DD2284A}"/>
          </ac:spMkLst>
        </pc:spChg>
        <pc:spChg chg="del">
          <ac:chgData name="Kevin DeRudder" userId="b8db0611-c7c8-4114-b23c-d54441a090d5" providerId="ADAL" clId="{7B362828-37E7-43B8-95A2-CD3A1E1FF901}" dt="2018-12-20T09:49:38.251" v="155"/>
          <ac:spMkLst>
            <pc:docMk/>
            <pc:sldMk cId="2997754586" sldId="309"/>
            <ac:spMk id="4" creationId="{A4B055CE-2D71-4230-AA7C-40ACC6B87E6D}"/>
          </ac:spMkLst>
        </pc:spChg>
        <pc:spChg chg="add mod">
          <ac:chgData name="Kevin DeRudder" userId="b8db0611-c7c8-4114-b23c-d54441a090d5" providerId="ADAL" clId="{7B362828-37E7-43B8-95A2-CD3A1E1FF901}" dt="2018-12-20T09:49:41.240" v="166" actId="20577"/>
          <ac:spMkLst>
            <pc:docMk/>
            <pc:sldMk cId="2997754586" sldId="309"/>
            <ac:spMk id="5" creationId="{DA1220E0-73B6-4AA2-87E0-CC27E6D1D183}"/>
          </ac:spMkLst>
        </pc:spChg>
        <pc:spChg chg="add mod">
          <ac:chgData name="Kevin DeRudder" userId="b8db0611-c7c8-4114-b23c-d54441a090d5" providerId="ADAL" clId="{7B362828-37E7-43B8-95A2-CD3A1E1FF901}" dt="2018-12-20T09:49:55.391" v="169" actId="404"/>
          <ac:spMkLst>
            <pc:docMk/>
            <pc:sldMk cId="2997754586" sldId="309"/>
            <ac:spMk id="6" creationId="{9155F87C-138F-4C5F-A60C-6C7FE0FA2FF7}"/>
          </ac:spMkLst>
        </pc:spChg>
      </pc:sldChg>
    </pc:docChg>
  </pc:docChgLst>
  <pc:docChgLst>
    <pc:chgData name="Kevin DeRudder" userId="b8db0611-c7c8-4114-b23c-d54441a090d5" providerId="ADAL" clId="{9D3A542D-FD2A-43C3-84C5-5789E61393C0}"/>
    <pc:docChg chg="undo custSel addSld delSld modSld sldOrd delSection">
      <pc:chgData name="Kevin DeRudder" userId="b8db0611-c7c8-4114-b23c-d54441a090d5" providerId="ADAL" clId="{9D3A542D-FD2A-43C3-84C5-5789E61393C0}" dt="2018-12-20T09:46:22.904" v="1758" actId="20577"/>
      <pc:docMkLst>
        <pc:docMk/>
      </pc:docMkLst>
      <pc:sldChg chg="modSp">
        <pc:chgData name="Kevin DeRudder" userId="b8db0611-c7c8-4114-b23c-d54441a090d5" providerId="ADAL" clId="{9D3A542D-FD2A-43C3-84C5-5789E61393C0}" dt="2018-12-19T14:29:54.139" v="20" actId="20577"/>
        <pc:sldMkLst>
          <pc:docMk/>
          <pc:sldMk cId="3728724904" sldId="256"/>
        </pc:sldMkLst>
        <pc:spChg chg="mod">
          <ac:chgData name="Kevin DeRudder" userId="b8db0611-c7c8-4114-b23c-d54441a090d5" providerId="ADAL" clId="{9D3A542D-FD2A-43C3-84C5-5789E61393C0}" dt="2018-12-19T14:29:49.780" v="8" actId="20577"/>
          <ac:spMkLst>
            <pc:docMk/>
            <pc:sldMk cId="3728724904" sldId="256"/>
            <ac:spMk id="4" creationId="{00000000-0000-0000-0000-000000000000}"/>
          </ac:spMkLst>
        </pc:spChg>
        <pc:spChg chg="mod">
          <ac:chgData name="Kevin DeRudder" userId="b8db0611-c7c8-4114-b23c-d54441a090d5" providerId="ADAL" clId="{9D3A542D-FD2A-43C3-84C5-5789E61393C0}" dt="2018-12-19T14:29:54.139" v="20" actId="20577"/>
          <ac:spMkLst>
            <pc:docMk/>
            <pc:sldMk cId="3728724904" sldId="256"/>
            <ac:spMk id="5" creationId="{00000000-0000-0000-0000-000000000000}"/>
          </ac:spMkLst>
        </pc:spChg>
      </pc:sldChg>
      <pc:sldChg chg="del">
        <pc:chgData name="Kevin DeRudder" userId="b8db0611-c7c8-4114-b23c-d54441a090d5" providerId="ADAL" clId="{9D3A542D-FD2A-43C3-84C5-5789E61393C0}" dt="2018-12-19T14:30:00.359" v="22" actId="2696"/>
        <pc:sldMkLst>
          <pc:docMk/>
          <pc:sldMk cId="1322276768" sldId="257"/>
        </pc:sldMkLst>
      </pc:sldChg>
      <pc:sldChg chg="modSp">
        <pc:chgData name="Kevin DeRudder" userId="b8db0611-c7c8-4114-b23c-d54441a090d5" providerId="ADAL" clId="{9D3A542D-FD2A-43C3-84C5-5789E61393C0}" dt="2018-12-20T09:46:22.904" v="1758" actId="20577"/>
        <pc:sldMkLst>
          <pc:docMk/>
          <pc:sldMk cId="2646036650" sldId="259"/>
        </pc:sldMkLst>
        <pc:spChg chg="mod">
          <ac:chgData name="Kevin DeRudder" userId="b8db0611-c7c8-4114-b23c-d54441a090d5" providerId="ADAL" clId="{9D3A542D-FD2A-43C3-84C5-5789E61393C0}" dt="2018-12-20T09:46:22.904" v="1758" actId="20577"/>
          <ac:spMkLst>
            <pc:docMk/>
            <pc:sldMk cId="2646036650" sldId="259"/>
            <ac:spMk id="7" creationId="{DC40C740-7518-4305-B580-B1E9D6EEBCE2}"/>
          </ac:spMkLst>
        </pc:spChg>
      </pc:sldChg>
      <pc:sldChg chg="del">
        <pc:chgData name="Kevin DeRudder" userId="b8db0611-c7c8-4114-b23c-d54441a090d5" providerId="ADAL" clId="{9D3A542D-FD2A-43C3-84C5-5789E61393C0}" dt="2018-12-19T14:30:00.519" v="41" actId="2696"/>
        <pc:sldMkLst>
          <pc:docMk/>
          <pc:sldMk cId="1089083916" sldId="260"/>
        </pc:sldMkLst>
      </pc:sldChg>
      <pc:sldChg chg="addSp delSp modSp add">
        <pc:chgData name="Kevin DeRudder" userId="b8db0611-c7c8-4114-b23c-d54441a090d5" providerId="ADAL" clId="{9D3A542D-FD2A-43C3-84C5-5789E61393C0}" dt="2018-12-19T14:40:56.650" v="190" actId="1037"/>
        <pc:sldMkLst>
          <pc:docMk/>
          <pc:sldMk cId="1817877324" sldId="260"/>
        </pc:sldMkLst>
        <pc:spChg chg="del">
          <ac:chgData name="Kevin DeRudder" userId="b8db0611-c7c8-4114-b23c-d54441a090d5" providerId="ADAL" clId="{9D3A542D-FD2A-43C3-84C5-5789E61393C0}" dt="2018-12-19T14:40:14.882" v="165"/>
          <ac:spMkLst>
            <pc:docMk/>
            <pc:sldMk cId="1817877324" sldId="260"/>
            <ac:spMk id="2" creationId="{C0E64716-57F7-4150-A5A3-9A3D871FBB46}"/>
          </ac:spMkLst>
        </pc:spChg>
        <pc:spChg chg="del">
          <ac:chgData name="Kevin DeRudder" userId="b8db0611-c7c8-4114-b23c-d54441a090d5" providerId="ADAL" clId="{9D3A542D-FD2A-43C3-84C5-5789E61393C0}" dt="2018-12-19T14:40:14.882" v="165"/>
          <ac:spMkLst>
            <pc:docMk/>
            <pc:sldMk cId="1817877324" sldId="260"/>
            <ac:spMk id="3" creationId="{028AFE01-1017-4236-94D1-52DB55BEE069}"/>
          </ac:spMkLst>
        </pc:spChg>
        <pc:spChg chg="add mod">
          <ac:chgData name="Kevin DeRudder" userId="b8db0611-c7c8-4114-b23c-d54441a090d5" providerId="ADAL" clId="{9D3A542D-FD2A-43C3-84C5-5789E61393C0}" dt="2018-12-19T14:40:42.918" v="174" actId="20577"/>
          <ac:spMkLst>
            <pc:docMk/>
            <pc:sldMk cId="1817877324" sldId="260"/>
            <ac:spMk id="4" creationId="{E615B9C9-280C-4477-81E9-60A7BFEFA8E1}"/>
          </ac:spMkLst>
        </pc:spChg>
        <pc:spChg chg="add mod">
          <ac:chgData name="Kevin DeRudder" userId="b8db0611-c7c8-4114-b23c-d54441a090d5" providerId="ADAL" clId="{9D3A542D-FD2A-43C3-84C5-5789E61393C0}" dt="2018-12-19T14:40:26.019" v="169" actId="20577"/>
          <ac:spMkLst>
            <pc:docMk/>
            <pc:sldMk cId="1817877324" sldId="260"/>
            <ac:spMk id="5" creationId="{449A2B15-2B36-4A72-8E74-88C18588E8EC}"/>
          </ac:spMkLst>
        </pc:spChg>
        <pc:picChg chg="add mod">
          <ac:chgData name="Kevin DeRudder" userId="b8db0611-c7c8-4114-b23c-d54441a090d5" providerId="ADAL" clId="{9D3A542D-FD2A-43C3-84C5-5789E61393C0}" dt="2018-12-19T14:40:56.650" v="190" actId="1037"/>
          <ac:picMkLst>
            <pc:docMk/>
            <pc:sldMk cId="1817877324" sldId="260"/>
            <ac:picMk id="6" creationId="{50ABCBEB-3A6B-4272-81B3-C73C3346A9BB}"/>
          </ac:picMkLst>
        </pc:picChg>
      </pc:sldChg>
      <pc:sldChg chg="del">
        <pc:chgData name="Kevin DeRudder" userId="b8db0611-c7c8-4114-b23c-d54441a090d5" providerId="ADAL" clId="{9D3A542D-FD2A-43C3-84C5-5789E61393C0}" dt="2018-12-19T14:30:00.535" v="42" actId="2696"/>
        <pc:sldMkLst>
          <pc:docMk/>
          <pc:sldMk cId="3605533195" sldId="261"/>
        </pc:sldMkLst>
      </pc:sldChg>
      <pc:sldChg chg="addSp delSp modSp add">
        <pc:chgData name="Kevin DeRudder" userId="b8db0611-c7c8-4114-b23c-d54441a090d5" providerId="ADAL" clId="{9D3A542D-FD2A-43C3-84C5-5789E61393C0}" dt="2018-12-19T14:43:00.084" v="213" actId="1076"/>
        <pc:sldMkLst>
          <pc:docMk/>
          <pc:sldMk cId="3667063867" sldId="261"/>
        </pc:sldMkLst>
        <pc:spChg chg="del">
          <ac:chgData name="Kevin DeRudder" userId="b8db0611-c7c8-4114-b23c-d54441a090d5" providerId="ADAL" clId="{9D3A542D-FD2A-43C3-84C5-5789E61393C0}" dt="2018-12-19T14:41:37.450" v="193" actId="478"/>
          <ac:spMkLst>
            <pc:docMk/>
            <pc:sldMk cId="3667063867" sldId="261"/>
            <ac:spMk id="2" creationId="{1ABD2517-9FBA-4BDF-9C89-CE160EB00B0F}"/>
          </ac:spMkLst>
        </pc:spChg>
        <pc:spChg chg="del">
          <ac:chgData name="Kevin DeRudder" userId="b8db0611-c7c8-4114-b23c-d54441a090d5" providerId="ADAL" clId="{9D3A542D-FD2A-43C3-84C5-5789E61393C0}" dt="2018-12-19T14:41:35.763" v="192" actId="478"/>
          <ac:spMkLst>
            <pc:docMk/>
            <pc:sldMk cId="3667063867" sldId="261"/>
            <ac:spMk id="3" creationId="{4A9EE871-1AA7-48F0-A103-B68FC767AE2B}"/>
          </ac:spMkLst>
        </pc:spChg>
        <pc:spChg chg="add mod">
          <ac:chgData name="Kevin DeRudder" userId="b8db0611-c7c8-4114-b23c-d54441a090d5" providerId="ADAL" clId="{9D3A542D-FD2A-43C3-84C5-5789E61393C0}" dt="2018-12-19T14:42:58.453" v="212" actId="1076"/>
          <ac:spMkLst>
            <pc:docMk/>
            <pc:sldMk cId="3667063867" sldId="261"/>
            <ac:spMk id="4" creationId="{868AF738-59FE-4AE3-9CF6-864964B9C619}"/>
          </ac:spMkLst>
        </pc:spChg>
        <pc:picChg chg="add mod">
          <ac:chgData name="Kevin DeRudder" userId="b8db0611-c7c8-4114-b23c-d54441a090d5" providerId="ADAL" clId="{9D3A542D-FD2A-43C3-84C5-5789E61393C0}" dt="2018-12-19T14:43:00.084" v="213" actId="1076"/>
          <ac:picMkLst>
            <pc:docMk/>
            <pc:sldMk cId="3667063867" sldId="261"/>
            <ac:picMk id="1026" creationId="{0E6DE900-64F7-46DC-ACC6-BE1A9C731E29}"/>
          </ac:picMkLst>
        </pc:picChg>
        <pc:picChg chg="add mod">
          <ac:chgData name="Kevin DeRudder" userId="b8db0611-c7c8-4114-b23c-d54441a090d5" providerId="ADAL" clId="{9D3A542D-FD2A-43C3-84C5-5789E61393C0}" dt="2018-12-19T14:42:39.936" v="206" actId="1076"/>
          <ac:picMkLst>
            <pc:docMk/>
            <pc:sldMk cId="3667063867" sldId="261"/>
            <ac:picMk id="1028" creationId="{C4D1720C-B41A-4848-9FD7-A851A63E9BD7}"/>
          </ac:picMkLst>
        </pc:picChg>
      </pc:sldChg>
      <pc:sldChg chg="del">
        <pc:chgData name="Kevin DeRudder" userId="b8db0611-c7c8-4114-b23c-d54441a090d5" providerId="ADAL" clId="{9D3A542D-FD2A-43C3-84C5-5789E61393C0}" dt="2018-12-19T14:30:00.551" v="43" actId="2696"/>
        <pc:sldMkLst>
          <pc:docMk/>
          <pc:sldMk cId="2906412929" sldId="262"/>
        </pc:sldMkLst>
      </pc:sldChg>
      <pc:sldChg chg="addSp delSp modSp add">
        <pc:chgData name="Kevin DeRudder" userId="b8db0611-c7c8-4114-b23c-d54441a090d5" providerId="ADAL" clId="{9D3A542D-FD2A-43C3-84C5-5789E61393C0}" dt="2018-12-19T14:44:09.037" v="248" actId="1076"/>
        <pc:sldMkLst>
          <pc:docMk/>
          <pc:sldMk cId="4198500272" sldId="262"/>
        </pc:sldMkLst>
        <pc:spChg chg="add del mod">
          <ac:chgData name="Kevin DeRudder" userId="b8db0611-c7c8-4114-b23c-d54441a090d5" providerId="ADAL" clId="{9D3A542D-FD2A-43C3-84C5-5789E61393C0}" dt="2018-12-19T14:43:39.306" v="237"/>
          <ac:spMkLst>
            <pc:docMk/>
            <pc:sldMk cId="4198500272" sldId="262"/>
            <ac:spMk id="2" creationId="{F3E3E7B9-913D-4E72-B477-BB542AC77828}"/>
          </ac:spMkLst>
        </pc:spChg>
        <pc:spChg chg="add mod">
          <ac:chgData name="Kevin DeRudder" userId="b8db0611-c7c8-4114-b23c-d54441a090d5" providerId="ADAL" clId="{9D3A542D-FD2A-43C3-84C5-5789E61393C0}" dt="2018-12-19T14:44:09.037" v="248" actId="1076"/>
          <ac:spMkLst>
            <pc:docMk/>
            <pc:sldMk cId="4198500272" sldId="262"/>
            <ac:spMk id="3" creationId="{6EE6114D-95A4-4A14-AC12-92031DFE835F}"/>
          </ac:spMkLst>
        </pc:spChg>
        <pc:spChg chg="add mod">
          <ac:chgData name="Kevin DeRudder" userId="b8db0611-c7c8-4114-b23c-d54441a090d5" providerId="ADAL" clId="{9D3A542D-FD2A-43C3-84C5-5789E61393C0}" dt="2018-12-19T14:44:05.471" v="247" actId="1076"/>
          <ac:spMkLst>
            <pc:docMk/>
            <pc:sldMk cId="4198500272" sldId="262"/>
            <ac:spMk id="5" creationId="{384BD0DB-1A75-4BAD-A39C-2E6F241F0261}"/>
          </ac:spMkLst>
        </pc:spChg>
      </pc:sldChg>
      <pc:sldChg chg="addSp delSp modSp add">
        <pc:chgData name="Kevin DeRudder" userId="b8db0611-c7c8-4114-b23c-d54441a090d5" providerId="ADAL" clId="{9D3A542D-FD2A-43C3-84C5-5789E61393C0}" dt="2018-12-19T14:45:24.639" v="255" actId="14100"/>
        <pc:sldMkLst>
          <pc:docMk/>
          <pc:sldMk cId="2720561194" sldId="263"/>
        </pc:sldMkLst>
        <pc:spChg chg="del">
          <ac:chgData name="Kevin DeRudder" userId="b8db0611-c7c8-4114-b23c-d54441a090d5" providerId="ADAL" clId="{9D3A542D-FD2A-43C3-84C5-5789E61393C0}" dt="2018-12-19T14:45:11.878" v="252" actId="478"/>
          <ac:spMkLst>
            <pc:docMk/>
            <pc:sldMk cId="2720561194" sldId="263"/>
            <ac:spMk id="2" creationId="{E3EE1354-7837-4241-9641-DFD504109794}"/>
          </ac:spMkLst>
        </pc:spChg>
        <pc:spChg chg="del">
          <ac:chgData name="Kevin DeRudder" userId="b8db0611-c7c8-4114-b23c-d54441a090d5" providerId="ADAL" clId="{9D3A542D-FD2A-43C3-84C5-5789E61393C0}" dt="2018-12-19T14:45:08.734" v="251" actId="478"/>
          <ac:spMkLst>
            <pc:docMk/>
            <pc:sldMk cId="2720561194" sldId="263"/>
            <ac:spMk id="3" creationId="{44EA7813-0561-4FF5-BD88-00E2764CCF20}"/>
          </ac:spMkLst>
        </pc:spChg>
        <pc:picChg chg="add mod">
          <ac:chgData name="Kevin DeRudder" userId="b8db0611-c7c8-4114-b23c-d54441a090d5" providerId="ADAL" clId="{9D3A542D-FD2A-43C3-84C5-5789E61393C0}" dt="2018-12-19T14:45:24.639" v="255" actId="14100"/>
          <ac:picMkLst>
            <pc:docMk/>
            <pc:sldMk cId="2720561194" sldId="263"/>
            <ac:picMk id="4" creationId="{76C65B0C-7F31-4C6E-8409-E5518DDA44B2}"/>
          </ac:picMkLst>
        </pc:picChg>
      </pc:sldChg>
      <pc:sldChg chg="del">
        <pc:chgData name="Kevin DeRudder" userId="b8db0611-c7c8-4114-b23c-d54441a090d5" providerId="ADAL" clId="{9D3A542D-FD2A-43C3-84C5-5789E61393C0}" dt="2018-12-19T14:30:00.551" v="44" actId="2696"/>
        <pc:sldMkLst>
          <pc:docMk/>
          <pc:sldMk cId="4127457277" sldId="263"/>
        </pc:sldMkLst>
      </pc:sldChg>
      <pc:sldChg chg="del">
        <pc:chgData name="Kevin DeRudder" userId="b8db0611-c7c8-4114-b23c-d54441a090d5" providerId="ADAL" clId="{9D3A542D-FD2A-43C3-84C5-5789E61393C0}" dt="2018-12-19T14:30:00.567" v="45" actId="2696"/>
        <pc:sldMkLst>
          <pc:docMk/>
          <pc:sldMk cId="1558900379" sldId="264"/>
        </pc:sldMkLst>
      </pc:sldChg>
      <pc:sldChg chg="addSp modSp add">
        <pc:chgData name="Kevin DeRudder" userId="b8db0611-c7c8-4114-b23c-d54441a090d5" providerId="ADAL" clId="{9D3A542D-FD2A-43C3-84C5-5789E61393C0}" dt="2018-12-19T14:46:02.001" v="267" actId="14100"/>
        <pc:sldMkLst>
          <pc:docMk/>
          <pc:sldMk cId="2691336439" sldId="264"/>
        </pc:sldMkLst>
        <pc:spChg chg="add mod">
          <ac:chgData name="Kevin DeRudder" userId="b8db0611-c7c8-4114-b23c-d54441a090d5" providerId="ADAL" clId="{9D3A542D-FD2A-43C3-84C5-5789E61393C0}" dt="2018-12-19T14:45:49.255" v="262" actId="1076"/>
          <ac:spMkLst>
            <pc:docMk/>
            <pc:sldMk cId="2691336439" sldId="264"/>
            <ac:spMk id="2" creationId="{CFE316B2-A897-478E-B715-2AECF58D3D1E}"/>
          </ac:spMkLst>
        </pc:spChg>
        <pc:spChg chg="add mod">
          <ac:chgData name="Kevin DeRudder" userId="b8db0611-c7c8-4114-b23c-d54441a090d5" providerId="ADAL" clId="{9D3A542D-FD2A-43C3-84C5-5789E61393C0}" dt="2018-12-19T14:46:02.001" v="267" actId="14100"/>
          <ac:spMkLst>
            <pc:docMk/>
            <pc:sldMk cId="2691336439" sldId="264"/>
            <ac:spMk id="5" creationId="{8C6C3213-5246-44F8-BD0C-E6533E5221FF}"/>
          </ac:spMkLst>
        </pc:spChg>
      </pc:sldChg>
      <pc:sldChg chg="del">
        <pc:chgData name="Kevin DeRudder" userId="b8db0611-c7c8-4114-b23c-d54441a090d5" providerId="ADAL" clId="{9D3A542D-FD2A-43C3-84C5-5789E61393C0}" dt="2018-12-19T14:30:00.582" v="46" actId="2696"/>
        <pc:sldMkLst>
          <pc:docMk/>
          <pc:sldMk cId="3248942259" sldId="265"/>
        </pc:sldMkLst>
      </pc:sldChg>
      <pc:sldChg chg="addSp delSp modSp add">
        <pc:chgData name="Kevin DeRudder" userId="b8db0611-c7c8-4114-b23c-d54441a090d5" providerId="ADAL" clId="{9D3A542D-FD2A-43C3-84C5-5789E61393C0}" dt="2018-12-19T14:47:09.861" v="277" actId="167"/>
        <pc:sldMkLst>
          <pc:docMk/>
          <pc:sldMk cId="3833142480" sldId="265"/>
        </pc:sldMkLst>
        <pc:spChg chg="del">
          <ac:chgData name="Kevin DeRudder" userId="b8db0611-c7c8-4114-b23c-d54441a090d5" providerId="ADAL" clId="{9D3A542D-FD2A-43C3-84C5-5789E61393C0}" dt="2018-12-19T14:46:47.664" v="270" actId="478"/>
          <ac:spMkLst>
            <pc:docMk/>
            <pc:sldMk cId="3833142480" sldId="265"/>
            <ac:spMk id="2" creationId="{B3646FD4-791C-488C-9E04-9E1F789769DD}"/>
          </ac:spMkLst>
        </pc:spChg>
        <pc:spChg chg="del">
          <ac:chgData name="Kevin DeRudder" userId="b8db0611-c7c8-4114-b23c-d54441a090d5" providerId="ADAL" clId="{9D3A542D-FD2A-43C3-84C5-5789E61393C0}" dt="2018-12-19T14:46:46.003" v="269" actId="478"/>
          <ac:spMkLst>
            <pc:docMk/>
            <pc:sldMk cId="3833142480" sldId="265"/>
            <ac:spMk id="3" creationId="{122C2380-CC51-4D1A-A731-907053EED972}"/>
          </ac:spMkLst>
        </pc:spChg>
        <pc:spChg chg="add mod ord">
          <ac:chgData name="Kevin DeRudder" userId="b8db0611-c7c8-4114-b23c-d54441a090d5" providerId="ADAL" clId="{9D3A542D-FD2A-43C3-84C5-5789E61393C0}" dt="2018-12-19T14:47:09.861" v="277" actId="167"/>
          <ac:spMkLst>
            <pc:docMk/>
            <pc:sldMk cId="3833142480" sldId="265"/>
            <ac:spMk id="5" creationId="{DEC9D2AB-FD9B-4ECA-9F16-4AD08DC538F0}"/>
          </ac:spMkLst>
        </pc:spChg>
        <pc:picChg chg="add mod">
          <ac:chgData name="Kevin DeRudder" userId="b8db0611-c7c8-4114-b23c-d54441a090d5" providerId="ADAL" clId="{9D3A542D-FD2A-43C3-84C5-5789E61393C0}" dt="2018-12-19T14:46:50.218" v="272" actId="1076"/>
          <ac:picMkLst>
            <pc:docMk/>
            <pc:sldMk cId="3833142480" sldId="265"/>
            <ac:picMk id="4" creationId="{83E5DAA6-176D-4845-B25C-09838CB78CB4}"/>
          </ac:picMkLst>
        </pc:picChg>
      </pc:sldChg>
      <pc:sldChg chg="modSp add">
        <pc:chgData name="Kevin DeRudder" userId="b8db0611-c7c8-4114-b23c-d54441a090d5" providerId="ADAL" clId="{9D3A542D-FD2A-43C3-84C5-5789E61393C0}" dt="2018-12-19T14:48:19.943" v="298" actId="404"/>
        <pc:sldMkLst>
          <pc:docMk/>
          <pc:sldMk cId="3048821360" sldId="266"/>
        </pc:sldMkLst>
        <pc:spChg chg="mod">
          <ac:chgData name="Kevin DeRudder" userId="b8db0611-c7c8-4114-b23c-d54441a090d5" providerId="ADAL" clId="{9D3A542D-FD2A-43C3-84C5-5789E61393C0}" dt="2018-12-19T14:47:55.840" v="294" actId="20577"/>
          <ac:spMkLst>
            <pc:docMk/>
            <pc:sldMk cId="3048821360" sldId="266"/>
            <ac:spMk id="2" creationId="{EA0F0906-2428-41E9-AF39-389DDEAFCD3C}"/>
          </ac:spMkLst>
        </pc:spChg>
        <pc:spChg chg="mod">
          <ac:chgData name="Kevin DeRudder" userId="b8db0611-c7c8-4114-b23c-d54441a090d5" providerId="ADAL" clId="{9D3A542D-FD2A-43C3-84C5-5789E61393C0}" dt="2018-12-19T14:48:19.943" v="298" actId="404"/>
          <ac:spMkLst>
            <pc:docMk/>
            <pc:sldMk cId="3048821360" sldId="266"/>
            <ac:spMk id="3" creationId="{6FC075AD-394E-4C79-AE64-BFC89DB7F6A9}"/>
          </ac:spMkLst>
        </pc:spChg>
      </pc:sldChg>
      <pc:sldChg chg="del">
        <pc:chgData name="Kevin DeRudder" userId="b8db0611-c7c8-4114-b23c-d54441a090d5" providerId="ADAL" clId="{9D3A542D-FD2A-43C3-84C5-5789E61393C0}" dt="2018-12-19T14:30:00.582" v="47" actId="2696"/>
        <pc:sldMkLst>
          <pc:docMk/>
          <pc:sldMk cId="3567277677" sldId="266"/>
        </pc:sldMkLst>
      </pc:sldChg>
      <pc:sldChg chg="del">
        <pc:chgData name="Kevin DeRudder" userId="b8db0611-c7c8-4114-b23c-d54441a090d5" providerId="ADAL" clId="{9D3A542D-FD2A-43C3-84C5-5789E61393C0}" dt="2018-12-19T14:30:00.598" v="49" actId="2696"/>
        <pc:sldMkLst>
          <pc:docMk/>
          <pc:sldMk cId="8380849" sldId="267"/>
        </pc:sldMkLst>
      </pc:sldChg>
      <pc:sldChg chg="modSp add">
        <pc:chgData name="Kevin DeRudder" userId="b8db0611-c7c8-4114-b23c-d54441a090d5" providerId="ADAL" clId="{9D3A542D-FD2A-43C3-84C5-5789E61393C0}" dt="2018-12-19T14:56:53.711" v="334"/>
        <pc:sldMkLst>
          <pc:docMk/>
          <pc:sldMk cId="3154742463" sldId="267"/>
        </pc:sldMkLst>
        <pc:spChg chg="mod">
          <ac:chgData name="Kevin DeRudder" userId="b8db0611-c7c8-4114-b23c-d54441a090d5" providerId="ADAL" clId="{9D3A542D-FD2A-43C3-84C5-5789E61393C0}" dt="2018-12-19T14:50:03.073" v="333" actId="20577"/>
          <ac:spMkLst>
            <pc:docMk/>
            <pc:sldMk cId="3154742463" sldId="267"/>
            <ac:spMk id="2" creationId="{A726C8B0-8F45-4643-A20B-8DB38FABFC2A}"/>
          </ac:spMkLst>
        </pc:spChg>
        <pc:spChg chg="mod">
          <ac:chgData name="Kevin DeRudder" userId="b8db0611-c7c8-4114-b23c-d54441a090d5" providerId="ADAL" clId="{9D3A542D-FD2A-43C3-84C5-5789E61393C0}" dt="2018-12-19T14:56:53.711" v="334"/>
          <ac:spMkLst>
            <pc:docMk/>
            <pc:sldMk cId="3154742463" sldId="267"/>
            <ac:spMk id="3" creationId="{AA960E7E-BFC4-44C0-8868-67D4B01E85A5}"/>
          </ac:spMkLst>
        </pc:spChg>
      </pc:sldChg>
      <pc:sldChg chg="modSp add">
        <pc:chgData name="Kevin DeRudder" userId="b8db0611-c7c8-4114-b23c-d54441a090d5" providerId="ADAL" clId="{9D3A542D-FD2A-43C3-84C5-5789E61393C0}" dt="2018-12-19T14:49:11.463" v="306" actId="20577"/>
        <pc:sldMkLst>
          <pc:docMk/>
          <pc:sldMk cId="9325889" sldId="268"/>
        </pc:sldMkLst>
        <pc:spChg chg="mod">
          <ac:chgData name="Kevin DeRudder" userId="b8db0611-c7c8-4114-b23c-d54441a090d5" providerId="ADAL" clId="{9D3A542D-FD2A-43C3-84C5-5789E61393C0}" dt="2018-12-19T14:49:11.463" v="306" actId="20577"/>
          <ac:spMkLst>
            <pc:docMk/>
            <pc:sldMk cId="9325889" sldId="268"/>
            <ac:spMk id="3" creationId="{6FC075AD-394E-4C79-AE64-BFC89DB7F6A9}"/>
          </ac:spMkLst>
        </pc:spChg>
      </pc:sldChg>
      <pc:sldChg chg="del">
        <pc:chgData name="Kevin DeRudder" userId="b8db0611-c7c8-4114-b23c-d54441a090d5" providerId="ADAL" clId="{9D3A542D-FD2A-43C3-84C5-5789E61393C0}" dt="2018-12-19T14:30:00.614" v="50" actId="2696"/>
        <pc:sldMkLst>
          <pc:docMk/>
          <pc:sldMk cId="1774161079" sldId="268"/>
        </pc:sldMkLst>
      </pc:sldChg>
      <pc:sldChg chg="del">
        <pc:chgData name="Kevin DeRudder" userId="b8db0611-c7c8-4114-b23c-d54441a090d5" providerId="ADAL" clId="{9D3A542D-FD2A-43C3-84C5-5789E61393C0}" dt="2018-12-19T14:30:00.598" v="48" actId="2696"/>
        <pc:sldMkLst>
          <pc:docMk/>
          <pc:sldMk cId="581434200" sldId="269"/>
        </pc:sldMkLst>
      </pc:sldChg>
      <pc:sldChg chg="addSp delSp modSp add">
        <pc:chgData name="Kevin DeRudder" userId="b8db0611-c7c8-4114-b23c-d54441a090d5" providerId="ADAL" clId="{9D3A542D-FD2A-43C3-84C5-5789E61393C0}" dt="2018-12-19T14:57:36.382" v="361" actId="1076"/>
        <pc:sldMkLst>
          <pc:docMk/>
          <pc:sldMk cId="2301683655" sldId="269"/>
        </pc:sldMkLst>
        <pc:spChg chg="mod">
          <ac:chgData name="Kevin DeRudder" userId="b8db0611-c7c8-4114-b23c-d54441a090d5" providerId="ADAL" clId="{9D3A542D-FD2A-43C3-84C5-5789E61393C0}" dt="2018-12-19T14:57:11.907" v="355" actId="20577"/>
          <ac:spMkLst>
            <pc:docMk/>
            <pc:sldMk cId="2301683655" sldId="269"/>
            <ac:spMk id="2" creationId="{3CAA3849-EDD5-4EA4-B788-7A211A1DECB2}"/>
          </ac:spMkLst>
        </pc:spChg>
        <pc:spChg chg="del">
          <ac:chgData name="Kevin DeRudder" userId="b8db0611-c7c8-4114-b23c-d54441a090d5" providerId="ADAL" clId="{9D3A542D-FD2A-43C3-84C5-5789E61393C0}" dt="2018-12-19T14:57:14.245" v="356" actId="478"/>
          <ac:spMkLst>
            <pc:docMk/>
            <pc:sldMk cId="2301683655" sldId="269"/>
            <ac:spMk id="3" creationId="{58240E1E-BEFE-459F-844E-73048E3FA5F4}"/>
          </ac:spMkLst>
        </pc:spChg>
        <pc:spChg chg="add mod">
          <ac:chgData name="Kevin DeRudder" userId="b8db0611-c7c8-4114-b23c-d54441a090d5" providerId="ADAL" clId="{9D3A542D-FD2A-43C3-84C5-5789E61393C0}" dt="2018-12-19T14:57:36.382" v="361" actId="1076"/>
          <ac:spMkLst>
            <pc:docMk/>
            <pc:sldMk cId="2301683655" sldId="269"/>
            <ac:spMk id="5" creationId="{4B65FADC-EDFC-42CC-99E0-C069FF6684FE}"/>
          </ac:spMkLst>
        </pc:spChg>
        <pc:picChg chg="add mod">
          <ac:chgData name="Kevin DeRudder" userId="b8db0611-c7c8-4114-b23c-d54441a090d5" providerId="ADAL" clId="{9D3A542D-FD2A-43C3-84C5-5789E61393C0}" dt="2018-12-19T14:57:17.681" v="358" actId="1076"/>
          <ac:picMkLst>
            <pc:docMk/>
            <pc:sldMk cId="2301683655" sldId="269"/>
            <ac:picMk id="4" creationId="{4AA25364-FA54-42C0-8FD8-4668DC133F1A}"/>
          </ac:picMkLst>
        </pc:picChg>
      </pc:sldChg>
      <pc:sldChg chg="addSp delSp modSp add">
        <pc:chgData name="Kevin DeRudder" userId="b8db0611-c7c8-4114-b23c-d54441a090d5" providerId="ADAL" clId="{9D3A542D-FD2A-43C3-84C5-5789E61393C0}" dt="2018-12-19T14:58:18.488" v="373"/>
        <pc:sldMkLst>
          <pc:docMk/>
          <pc:sldMk cId="1152824791" sldId="270"/>
        </pc:sldMkLst>
        <pc:spChg chg="mod">
          <ac:chgData name="Kevin DeRudder" userId="b8db0611-c7c8-4114-b23c-d54441a090d5" providerId="ADAL" clId="{9D3A542D-FD2A-43C3-84C5-5789E61393C0}" dt="2018-12-19T14:58:18.488" v="373"/>
          <ac:spMkLst>
            <pc:docMk/>
            <pc:sldMk cId="1152824791" sldId="270"/>
            <ac:spMk id="2" creationId="{41782786-6CAD-49F9-886E-E2B04C4BAF1F}"/>
          </ac:spMkLst>
        </pc:spChg>
        <pc:spChg chg="del">
          <ac:chgData name="Kevin DeRudder" userId="b8db0611-c7c8-4114-b23c-d54441a090d5" providerId="ADAL" clId="{9D3A542D-FD2A-43C3-84C5-5789E61393C0}" dt="2018-12-19T14:57:56.821" v="363" actId="478"/>
          <ac:spMkLst>
            <pc:docMk/>
            <pc:sldMk cId="1152824791" sldId="270"/>
            <ac:spMk id="3" creationId="{A07147D5-DA01-47B8-8A38-97AF9D36E8D5}"/>
          </ac:spMkLst>
        </pc:spChg>
        <pc:spChg chg="add mod">
          <ac:chgData name="Kevin DeRudder" userId="b8db0611-c7c8-4114-b23c-d54441a090d5" providerId="ADAL" clId="{9D3A542D-FD2A-43C3-84C5-5789E61393C0}" dt="2018-12-19T14:58:12.223" v="372" actId="1076"/>
          <ac:spMkLst>
            <pc:docMk/>
            <pc:sldMk cId="1152824791" sldId="270"/>
            <ac:spMk id="5" creationId="{E8C5B4C8-9558-4AB4-A9F5-7F72F3CDCC18}"/>
          </ac:spMkLst>
        </pc:spChg>
        <pc:picChg chg="add mod">
          <ac:chgData name="Kevin DeRudder" userId="b8db0611-c7c8-4114-b23c-d54441a090d5" providerId="ADAL" clId="{9D3A542D-FD2A-43C3-84C5-5789E61393C0}" dt="2018-12-19T14:58:10.252" v="371" actId="1076"/>
          <ac:picMkLst>
            <pc:docMk/>
            <pc:sldMk cId="1152824791" sldId="270"/>
            <ac:picMk id="4" creationId="{1A6CA530-A849-4656-84A7-DE79A41C312C}"/>
          </ac:picMkLst>
        </pc:picChg>
      </pc:sldChg>
      <pc:sldChg chg="del">
        <pc:chgData name="Kevin DeRudder" userId="b8db0611-c7c8-4114-b23c-d54441a090d5" providerId="ADAL" clId="{9D3A542D-FD2A-43C3-84C5-5789E61393C0}" dt="2018-12-19T14:30:00.630" v="52" actId="2696"/>
        <pc:sldMkLst>
          <pc:docMk/>
          <pc:sldMk cId="3198058183" sldId="270"/>
        </pc:sldMkLst>
      </pc:sldChg>
      <pc:sldChg chg="addSp delSp modSp add">
        <pc:chgData name="Kevin DeRudder" userId="b8db0611-c7c8-4114-b23c-d54441a090d5" providerId="ADAL" clId="{9D3A542D-FD2A-43C3-84C5-5789E61393C0}" dt="2018-12-19T14:59:35.280" v="407" actId="20577"/>
        <pc:sldMkLst>
          <pc:docMk/>
          <pc:sldMk cId="459263050" sldId="271"/>
        </pc:sldMkLst>
        <pc:spChg chg="del">
          <ac:chgData name="Kevin DeRudder" userId="b8db0611-c7c8-4114-b23c-d54441a090d5" providerId="ADAL" clId="{9D3A542D-FD2A-43C3-84C5-5789E61393C0}" dt="2018-12-19T14:59:19.269" v="375"/>
          <ac:spMkLst>
            <pc:docMk/>
            <pc:sldMk cId="459263050" sldId="271"/>
            <ac:spMk id="2" creationId="{03E1EC2E-E394-4275-8754-EDC4DDD1ECEA}"/>
          </ac:spMkLst>
        </pc:spChg>
        <pc:spChg chg="del">
          <ac:chgData name="Kevin DeRudder" userId="b8db0611-c7c8-4114-b23c-d54441a090d5" providerId="ADAL" clId="{9D3A542D-FD2A-43C3-84C5-5789E61393C0}" dt="2018-12-19T14:59:19.269" v="375"/>
          <ac:spMkLst>
            <pc:docMk/>
            <pc:sldMk cId="459263050" sldId="271"/>
            <ac:spMk id="3" creationId="{FE477E51-1769-4F23-9C0D-3284366B87B4}"/>
          </ac:spMkLst>
        </pc:spChg>
        <pc:spChg chg="add mod">
          <ac:chgData name="Kevin DeRudder" userId="b8db0611-c7c8-4114-b23c-d54441a090d5" providerId="ADAL" clId="{9D3A542D-FD2A-43C3-84C5-5789E61393C0}" dt="2018-12-19T14:59:23.656" v="386" actId="20577"/>
          <ac:spMkLst>
            <pc:docMk/>
            <pc:sldMk cId="459263050" sldId="271"/>
            <ac:spMk id="4" creationId="{0EFDC908-F8B0-485D-8B80-C765DC74291B}"/>
          </ac:spMkLst>
        </pc:spChg>
        <pc:spChg chg="add mod">
          <ac:chgData name="Kevin DeRudder" userId="b8db0611-c7c8-4114-b23c-d54441a090d5" providerId="ADAL" clId="{9D3A542D-FD2A-43C3-84C5-5789E61393C0}" dt="2018-12-19T14:59:33.721" v="406" actId="1076"/>
          <ac:spMkLst>
            <pc:docMk/>
            <pc:sldMk cId="459263050" sldId="271"/>
            <ac:spMk id="5" creationId="{B8BE17F8-C6B1-4839-8B99-2FEFF56FD993}"/>
          </ac:spMkLst>
        </pc:spChg>
        <pc:spChg chg="add mod">
          <ac:chgData name="Kevin DeRudder" userId="b8db0611-c7c8-4114-b23c-d54441a090d5" providerId="ADAL" clId="{9D3A542D-FD2A-43C3-84C5-5789E61393C0}" dt="2018-12-19T14:59:35.280" v="407" actId="20577"/>
          <ac:spMkLst>
            <pc:docMk/>
            <pc:sldMk cId="459263050" sldId="271"/>
            <ac:spMk id="6" creationId="{1B3E830D-1622-4EA0-9241-DCE81D025B66}"/>
          </ac:spMkLst>
        </pc:spChg>
      </pc:sldChg>
      <pc:sldChg chg="del">
        <pc:chgData name="Kevin DeRudder" userId="b8db0611-c7c8-4114-b23c-d54441a090d5" providerId="ADAL" clId="{9D3A542D-FD2A-43C3-84C5-5789E61393C0}" dt="2018-12-19T14:30:00.646" v="54" actId="2696"/>
        <pc:sldMkLst>
          <pc:docMk/>
          <pc:sldMk cId="2385958405" sldId="271"/>
        </pc:sldMkLst>
      </pc:sldChg>
      <pc:sldChg chg="addSp delSp modSp add">
        <pc:chgData name="Kevin DeRudder" userId="b8db0611-c7c8-4114-b23c-d54441a090d5" providerId="ADAL" clId="{9D3A542D-FD2A-43C3-84C5-5789E61393C0}" dt="2018-12-19T15:03:33.357" v="615" actId="14100"/>
        <pc:sldMkLst>
          <pc:docMk/>
          <pc:sldMk cId="268563880" sldId="272"/>
        </pc:sldMkLst>
        <pc:spChg chg="del">
          <ac:chgData name="Kevin DeRudder" userId="b8db0611-c7c8-4114-b23c-d54441a090d5" providerId="ADAL" clId="{9D3A542D-FD2A-43C3-84C5-5789E61393C0}" dt="2018-12-19T14:59:43.004" v="409"/>
          <ac:spMkLst>
            <pc:docMk/>
            <pc:sldMk cId="268563880" sldId="272"/>
            <ac:spMk id="2" creationId="{F1FE1950-20B8-4886-9AB9-E78D911B3038}"/>
          </ac:spMkLst>
        </pc:spChg>
        <pc:spChg chg="del">
          <ac:chgData name="Kevin DeRudder" userId="b8db0611-c7c8-4114-b23c-d54441a090d5" providerId="ADAL" clId="{9D3A542D-FD2A-43C3-84C5-5789E61393C0}" dt="2018-12-19T14:59:43.004" v="409"/>
          <ac:spMkLst>
            <pc:docMk/>
            <pc:sldMk cId="268563880" sldId="272"/>
            <ac:spMk id="3" creationId="{7E3CE755-F7FD-4CB3-B5A3-E41ED21B3FB1}"/>
          </ac:spMkLst>
        </pc:spChg>
        <pc:spChg chg="del">
          <ac:chgData name="Kevin DeRudder" userId="b8db0611-c7c8-4114-b23c-d54441a090d5" providerId="ADAL" clId="{9D3A542D-FD2A-43C3-84C5-5789E61393C0}" dt="2018-12-19T14:59:43.004" v="409"/>
          <ac:spMkLst>
            <pc:docMk/>
            <pc:sldMk cId="268563880" sldId="272"/>
            <ac:spMk id="4" creationId="{301AD605-7271-43A8-A96B-B1AE0DA3D6EB}"/>
          </ac:spMkLst>
        </pc:spChg>
        <pc:spChg chg="add del mod">
          <ac:chgData name="Kevin DeRudder" userId="b8db0611-c7c8-4114-b23c-d54441a090d5" providerId="ADAL" clId="{9D3A542D-FD2A-43C3-84C5-5789E61393C0}" dt="2018-12-19T14:59:49.832" v="410"/>
          <ac:spMkLst>
            <pc:docMk/>
            <pc:sldMk cId="268563880" sldId="272"/>
            <ac:spMk id="5" creationId="{B568E0C0-3515-4F64-AB65-73AC6F174221}"/>
          </ac:spMkLst>
        </pc:spChg>
        <pc:spChg chg="add del mod">
          <ac:chgData name="Kevin DeRudder" userId="b8db0611-c7c8-4114-b23c-d54441a090d5" providerId="ADAL" clId="{9D3A542D-FD2A-43C3-84C5-5789E61393C0}" dt="2018-12-19T14:59:49.832" v="410"/>
          <ac:spMkLst>
            <pc:docMk/>
            <pc:sldMk cId="268563880" sldId="272"/>
            <ac:spMk id="6" creationId="{5C538ED2-5C72-4DE1-A740-3AE87741397D}"/>
          </ac:spMkLst>
        </pc:spChg>
        <pc:spChg chg="add mod">
          <ac:chgData name="Kevin DeRudder" userId="b8db0611-c7c8-4114-b23c-d54441a090d5" providerId="ADAL" clId="{9D3A542D-FD2A-43C3-84C5-5789E61393C0}" dt="2018-12-19T15:00:15.699" v="423" actId="20577"/>
          <ac:spMkLst>
            <pc:docMk/>
            <pc:sldMk cId="268563880" sldId="272"/>
            <ac:spMk id="7" creationId="{69BAF186-4585-41E0-A078-6A2E4B763D4D}"/>
          </ac:spMkLst>
        </pc:spChg>
        <pc:spChg chg="add mod">
          <ac:chgData name="Kevin DeRudder" userId="b8db0611-c7c8-4114-b23c-d54441a090d5" providerId="ADAL" clId="{9D3A542D-FD2A-43C3-84C5-5789E61393C0}" dt="2018-12-19T15:03:25.661" v="612" actId="6549"/>
          <ac:spMkLst>
            <pc:docMk/>
            <pc:sldMk cId="268563880" sldId="272"/>
            <ac:spMk id="8" creationId="{E785F999-DE66-4424-AD90-816E86FED240}"/>
          </ac:spMkLst>
        </pc:spChg>
        <pc:spChg chg="add mod">
          <ac:chgData name="Kevin DeRudder" userId="b8db0611-c7c8-4114-b23c-d54441a090d5" providerId="ADAL" clId="{9D3A542D-FD2A-43C3-84C5-5789E61393C0}" dt="2018-12-19T15:03:28.974" v="613" actId="1076"/>
          <ac:spMkLst>
            <pc:docMk/>
            <pc:sldMk cId="268563880" sldId="272"/>
            <ac:spMk id="9" creationId="{939B336B-8CA8-45A6-97CC-9E24630F0C56}"/>
          </ac:spMkLst>
        </pc:spChg>
        <pc:spChg chg="add mod">
          <ac:chgData name="Kevin DeRudder" userId="b8db0611-c7c8-4114-b23c-d54441a090d5" providerId="ADAL" clId="{9D3A542D-FD2A-43C3-84C5-5789E61393C0}" dt="2018-12-19T15:03:33.357" v="615" actId="14100"/>
          <ac:spMkLst>
            <pc:docMk/>
            <pc:sldMk cId="268563880" sldId="272"/>
            <ac:spMk id="10" creationId="{0AA12D10-5B8B-4C5D-B18A-6F6EA5D328E4}"/>
          </ac:spMkLst>
        </pc:spChg>
      </pc:sldChg>
      <pc:sldChg chg="del">
        <pc:chgData name="Kevin DeRudder" userId="b8db0611-c7c8-4114-b23c-d54441a090d5" providerId="ADAL" clId="{9D3A542D-FD2A-43C3-84C5-5789E61393C0}" dt="2018-12-19T14:30:00.662" v="55" actId="2696"/>
        <pc:sldMkLst>
          <pc:docMk/>
          <pc:sldMk cId="689621427" sldId="272"/>
        </pc:sldMkLst>
      </pc:sldChg>
      <pc:sldChg chg="addSp delSp modSp add addCm">
        <pc:chgData name="Kevin DeRudder" userId="b8db0611-c7c8-4114-b23c-d54441a090d5" providerId="ADAL" clId="{9D3A542D-FD2A-43C3-84C5-5789E61393C0}" dt="2018-12-20T08:36:14.517" v="741" actId="1076"/>
        <pc:sldMkLst>
          <pc:docMk/>
          <pc:sldMk cId="942952951" sldId="273"/>
        </pc:sldMkLst>
        <pc:spChg chg="mod">
          <ac:chgData name="Kevin DeRudder" userId="b8db0611-c7c8-4114-b23c-d54441a090d5" providerId="ADAL" clId="{9D3A542D-FD2A-43C3-84C5-5789E61393C0}" dt="2018-12-20T08:27:05.939" v="648" actId="20577"/>
          <ac:spMkLst>
            <pc:docMk/>
            <pc:sldMk cId="942952951" sldId="273"/>
            <ac:spMk id="2" creationId="{ACE1F633-D85B-474A-8D98-2606A0787CF4}"/>
          </ac:spMkLst>
        </pc:spChg>
        <pc:spChg chg="del">
          <ac:chgData name="Kevin DeRudder" userId="b8db0611-c7c8-4114-b23c-d54441a090d5" providerId="ADAL" clId="{9D3A542D-FD2A-43C3-84C5-5789E61393C0}" dt="2018-12-20T08:27:08.656" v="649" actId="478"/>
          <ac:spMkLst>
            <pc:docMk/>
            <pc:sldMk cId="942952951" sldId="273"/>
            <ac:spMk id="3" creationId="{36ADD699-0587-48BF-8B3B-B62A64BAD7E8}"/>
          </ac:spMkLst>
        </pc:spChg>
        <pc:spChg chg="add mod">
          <ac:chgData name="Kevin DeRudder" userId="b8db0611-c7c8-4114-b23c-d54441a090d5" providerId="ADAL" clId="{9D3A542D-FD2A-43C3-84C5-5789E61393C0}" dt="2018-12-20T08:32:01.573" v="672" actId="14861"/>
          <ac:spMkLst>
            <pc:docMk/>
            <pc:sldMk cId="942952951" sldId="273"/>
            <ac:spMk id="5" creationId="{8E2BB7EE-DB65-488D-891D-863CF1A87ACE}"/>
          </ac:spMkLst>
        </pc:spChg>
        <pc:spChg chg="add mod">
          <ac:chgData name="Kevin DeRudder" userId="b8db0611-c7c8-4114-b23c-d54441a090d5" providerId="ADAL" clId="{9D3A542D-FD2A-43C3-84C5-5789E61393C0}" dt="2018-12-20T08:36:14.517" v="741" actId="1076"/>
          <ac:spMkLst>
            <pc:docMk/>
            <pc:sldMk cId="942952951" sldId="273"/>
            <ac:spMk id="6" creationId="{57DE2786-FC25-4680-9652-C5D71A9C4E3F}"/>
          </ac:spMkLst>
        </pc:spChg>
        <pc:picChg chg="add mod">
          <ac:chgData name="Kevin DeRudder" userId="b8db0611-c7c8-4114-b23c-d54441a090d5" providerId="ADAL" clId="{9D3A542D-FD2A-43C3-84C5-5789E61393C0}" dt="2018-12-20T08:29:57.183" v="653" actId="1440"/>
          <ac:picMkLst>
            <pc:docMk/>
            <pc:sldMk cId="942952951" sldId="273"/>
            <ac:picMk id="4" creationId="{56CFB6D2-C882-49F6-B26E-F0B4AD1C6055}"/>
          </ac:picMkLst>
        </pc:picChg>
      </pc:sldChg>
      <pc:sldChg chg="del">
        <pc:chgData name="Kevin DeRudder" userId="b8db0611-c7c8-4114-b23c-d54441a090d5" providerId="ADAL" clId="{9D3A542D-FD2A-43C3-84C5-5789E61393C0}" dt="2018-12-19T14:30:00.677" v="58" actId="2696"/>
        <pc:sldMkLst>
          <pc:docMk/>
          <pc:sldMk cId="1221642203" sldId="273"/>
        </pc:sldMkLst>
      </pc:sldChg>
      <pc:sldChg chg="del">
        <pc:chgData name="Kevin DeRudder" userId="b8db0611-c7c8-4114-b23c-d54441a090d5" providerId="ADAL" clId="{9D3A542D-FD2A-43C3-84C5-5789E61393C0}" dt="2018-12-19T14:30:00.693" v="59" actId="2696"/>
        <pc:sldMkLst>
          <pc:docMk/>
          <pc:sldMk cId="2294112070" sldId="274"/>
        </pc:sldMkLst>
      </pc:sldChg>
      <pc:sldChg chg="addSp delSp modSp add">
        <pc:chgData name="Kevin DeRudder" userId="b8db0611-c7c8-4114-b23c-d54441a090d5" providerId="ADAL" clId="{9D3A542D-FD2A-43C3-84C5-5789E61393C0}" dt="2018-12-20T08:36:35.920" v="809" actId="20577"/>
        <pc:sldMkLst>
          <pc:docMk/>
          <pc:sldMk cId="3587696474" sldId="274"/>
        </pc:sldMkLst>
        <pc:spChg chg="add mod">
          <ac:chgData name="Kevin DeRudder" userId="b8db0611-c7c8-4114-b23c-d54441a090d5" providerId="ADAL" clId="{9D3A542D-FD2A-43C3-84C5-5789E61393C0}" dt="2018-12-20T08:36:35.920" v="809" actId="20577"/>
          <ac:spMkLst>
            <pc:docMk/>
            <pc:sldMk cId="3587696474" sldId="274"/>
            <ac:spMk id="5" creationId="{FF0B007B-AEBD-4254-A9D6-FAEA892EA9AD}"/>
          </ac:spMkLst>
        </pc:spChg>
        <pc:picChg chg="add mod ord">
          <ac:chgData name="Kevin DeRudder" userId="b8db0611-c7c8-4114-b23c-d54441a090d5" providerId="ADAL" clId="{9D3A542D-FD2A-43C3-84C5-5789E61393C0}" dt="2018-12-20T08:30:56.685" v="661" actId="1440"/>
          <ac:picMkLst>
            <pc:docMk/>
            <pc:sldMk cId="3587696474" sldId="274"/>
            <ac:picMk id="3" creationId="{5EF85C18-580D-4D2D-9D70-94B2A5637848}"/>
          </ac:picMkLst>
        </pc:picChg>
        <pc:picChg chg="del">
          <ac:chgData name="Kevin DeRudder" userId="b8db0611-c7c8-4114-b23c-d54441a090d5" providerId="ADAL" clId="{9D3A542D-FD2A-43C3-84C5-5789E61393C0}" dt="2018-12-20T08:30:51.652" v="660" actId="478"/>
          <ac:picMkLst>
            <pc:docMk/>
            <pc:sldMk cId="3587696474" sldId="274"/>
            <ac:picMk id="4" creationId="{56CFB6D2-C882-49F6-B26E-F0B4AD1C6055}"/>
          </ac:picMkLst>
        </pc:picChg>
      </pc:sldChg>
      <pc:sldChg chg="del">
        <pc:chgData name="Kevin DeRudder" userId="b8db0611-c7c8-4114-b23c-d54441a090d5" providerId="ADAL" clId="{9D3A542D-FD2A-43C3-84C5-5789E61393C0}" dt="2018-12-19T14:30:00.693" v="60" actId="2696"/>
        <pc:sldMkLst>
          <pc:docMk/>
          <pc:sldMk cId="1284075169" sldId="275"/>
        </pc:sldMkLst>
      </pc:sldChg>
      <pc:sldChg chg="addSp delSp modSp add">
        <pc:chgData name="Kevin DeRudder" userId="b8db0611-c7c8-4114-b23c-d54441a090d5" providerId="ADAL" clId="{9D3A542D-FD2A-43C3-84C5-5789E61393C0}" dt="2018-12-20T08:37:32.792" v="867" actId="14100"/>
        <pc:sldMkLst>
          <pc:docMk/>
          <pc:sldMk cId="2039632564" sldId="275"/>
        </pc:sldMkLst>
        <pc:spChg chg="add mod">
          <ac:chgData name="Kevin DeRudder" userId="b8db0611-c7c8-4114-b23c-d54441a090d5" providerId="ADAL" clId="{9D3A542D-FD2A-43C3-84C5-5789E61393C0}" dt="2018-12-20T08:37:11.642" v="842" actId="14100"/>
          <ac:spMkLst>
            <pc:docMk/>
            <pc:sldMk cId="2039632564" sldId="275"/>
            <ac:spMk id="5" creationId="{94378CBB-F49E-491D-9758-F1C29FD990D6}"/>
          </ac:spMkLst>
        </pc:spChg>
        <pc:spChg chg="add mod">
          <ac:chgData name="Kevin DeRudder" userId="b8db0611-c7c8-4114-b23c-d54441a090d5" providerId="ADAL" clId="{9D3A542D-FD2A-43C3-84C5-5789E61393C0}" dt="2018-12-20T08:37:32.792" v="867" actId="14100"/>
          <ac:spMkLst>
            <pc:docMk/>
            <pc:sldMk cId="2039632564" sldId="275"/>
            <ac:spMk id="6" creationId="{D671E960-556F-4288-8184-FD8006C637BF}"/>
          </ac:spMkLst>
        </pc:spChg>
        <pc:picChg chg="add mod ord">
          <ac:chgData name="Kevin DeRudder" userId="b8db0611-c7c8-4114-b23c-d54441a090d5" providerId="ADAL" clId="{9D3A542D-FD2A-43C3-84C5-5789E61393C0}" dt="2018-12-20T08:31:33.749" v="668" actId="1440"/>
          <ac:picMkLst>
            <pc:docMk/>
            <pc:sldMk cId="2039632564" sldId="275"/>
            <ac:picMk id="3" creationId="{830BF344-7B20-4697-92C0-AB78F528EC20}"/>
          </ac:picMkLst>
        </pc:picChg>
        <pc:picChg chg="del">
          <ac:chgData name="Kevin DeRudder" userId="b8db0611-c7c8-4114-b23c-d54441a090d5" providerId="ADAL" clId="{9D3A542D-FD2A-43C3-84C5-5789E61393C0}" dt="2018-12-20T08:31:30.404" v="667" actId="478"/>
          <ac:picMkLst>
            <pc:docMk/>
            <pc:sldMk cId="2039632564" sldId="275"/>
            <ac:picMk id="4" creationId="{56CFB6D2-C882-49F6-B26E-F0B4AD1C6055}"/>
          </ac:picMkLst>
        </pc:picChg>
      </pc:sldChg>
      <pc:sldChg chg="addSp delSp modSp add">
        <pc:chgData name="Kevin DeRudder" userId="b8db0611-c7c8-4114-b23c-d54441a090d5" providerId="ADAL" clId="{9D3A542D-FD2A-43C3-84C5-5789E61393C0}" dt="2018-12-20T08:38:22.104" v="920" actId="1076"/>
        <pc:sldMkLst>
          <pc:docMk/>
          <pc:sldMk cId="1652141090" sldId="276"/>
        </pc:sldMkLst>
        <pc:spChg chg="add mod">
          <ac:chgData name="Kevin DeRudder" userId="b8db0611-c7c8-4114-b23c-d54441a090d5" providerId="ADAL" clId="{9D3A542D-FD2A-43C3-84C5-5789E61393C0}" dt="2018-12-20T08:38:22.104" v="920" actId="1076"/>
          <ac:spMkLst>
            <pc:docMk/>
            <pc:sldMk cId="1652141090" sldId="276"/>
            <ac:spMk id="5" creationId="{2EAE0A65-76C4-4C5B-BFF1-DE5D6726B9D6}"/>
          </ac:spMkLst>
        </pc:spChg>
        <pc:picChg chg="del">
          <ac:chgData name="Kevin DeRudder" userId="b8db0611-c7c8-4114-b23c-d54441a090d5" providerId="ADAL" clId="{9D3A542D-FD2A-43C3-84C5-5789E61393C0}" dt="2018-12-20T08:33:37.106" v="678" actId="478"/>
          <ac:picMkLst>
            <pc:docMk/>
            <pc:sldMk cId="1652141090" sldId="276"/>
            <ac:picMk id="3" creationId="{830BF344-7B20-4697-92C0-AB78F528EC20}"/>
          </ac:picMkLst>
        </pc:picChg>
        <pc:picChg chg="add mod ord">
          <ac:chgData name="Kevin DeRudder" userId="b8db0611-c7c8-4114-b23c-d54441a090d5" providerId="ADAL" clId="{9D3A542D-FD2A-43C3-84C5-5789E61393C0}" dt="2018-12-20T08:33:40.264" v="679" actId="1440"/>
          <ac:picMkLst>
            <pc:docMk/>
            <pc:sldMk cId="1652141090" sldId="276"/>
            <ac:picMk id="4" creationId="{2AC3E65F-B300-4FD5-AD82-2CD92541EB91}"/>
          </ac:picMkLst>
        </pc:picChg>
      </pc:sldChg>
      <pc:sldChg chg="del">
        <pc:chgData name="Kevin DeRudder" userId="b8db0611-c7c8-4114-b23c-d54441a090d5" providerId="ADAL" clId="{9D3A542D-FD2A-43C3-84C5-5789E61393C0}" dt="2018-12-19T14:30:00.709" v="61" actId="2696"/>
        <pc:sldMkLst>
          <pc:docMk/>
          <pc:sldMk cId="2722111929" sldId="276"/>
        </pc:sldMkLst>
      </pc:sldChg>
      <pc:sldChg chg="del">
        <pc:chgData name="Kevin DeRudder" userId="b8db0611-c7c8-4114-b23c-d54441a090d5" providerId="ADAL" clId="{9D3A542D-FD2A-43C3-84C5-5789E61393C0}" dt="2018-12-19T14:30:00.725" v="62" actId="2696"/>
        <pc:sldMkLst>
          <pc:docMk/>
          <pc:sldMk cId="2627182239" sldId="277"/>
        </pc:sldMkLst>
      </pc:sldChg>
      <pc:sldChg chg="addSp delSp modSp add">
        <pc:chgData name="Kevin DeRudder" userId="b8db0611-c7c8-4114-b23c-d54441a090d5" providerId="ADAL" clId="{9D3A542D-FD2A-43C3-84C5-5789E61393C0}" dt="2018-12-20T08:38:46.565" v="926" actId="20577"/>
        <pc:sldMkLst>
          <pc:docMk/>
          <pc:sldMk cId="3809235253" sldId="277"/>
        </pc:sldMkLst>
        <pc:spChg chg="add mod">
          <ac:chgData name="Kevin DeRudder" userId="b8db0611-c7c8-4114-b23c-d54441a090d5" providerId="ADAL" clId="{9D3A542D-FD2A-43C3-84C5-5789E61393C0}" dt="2018-12-20T08:38:46.565" v="926" actId="20577"/>
          <ac:spMkLst>
            <pc:docMk/>
            <pc:sldMk cId="3809235253" sldId="277"/>
            <ac:spMk id="5" creationId="{5F456DEB-0715-4F9F-916A-CDCFF6453103}"/>
          </ac:spMkLst>
        </pc:spChg>
        <pc:picChg chg="add mod ord">
          <ac:chgData name="Kevin DeRudder" userId="b8db0611-c7c8-4114-b23c-d54441a090d5" providerId="ADAL" clId="{9D3A542D-FD2A-43C3-84C5-5789E61393C0}" dt="2018-12-20T08:34:51.412" v="686" actId="1440"/>
          <ac:picMkLst>
            <pc:docMk/>
            <pc:sldMk cId="3809235253" sldId="277"/>
            <ac:picMk id="3" creationId="{6F6D32AB-F88E-41DA-8DBC-C455D69261F4}"/>
          </ac:picMkLst>
        </pc:picChg>
        <pc:picChg chg="del">
          <ac:chgData name="Kevin DeRudder" userId="b8db0611-c7c8-4114-b23c-d54441a090d5" providerId="ADAL" clId="{9D3A542D-FD2A-43C3-84C5-5789E61393C0}" dt="2018-12-20T08:34:47.538" v="685" actId="478"/>
          <ac:picMkLst>
            <pc:docMk/>
            <pc:sldMk cId="3809235253" sldId="277"/>
            <ac:picMk id="4" creationId="{2AC3E65F-B300-4FD5-AD82-2CD92541EB91}"/>
          </ac:picMkLst>
        </pc:picChg>
      </pc:sldChg>
      <pc:sldChg chg="addSp delSp modSp add">
        <pc:chgData name="Kevin DeRudder" userId="b8db0611-c7c8-4114-b23c-d54441a090d5" providerId="ADAL" clId="{9D3A542D-FD2A-43C3-84C5-5789E61393C0}" dt="2018-12-20T08:40:22.241" v="1003" actId="1076"/>
        <pc:sldMkLst>
          <pc:docMk/>
          <pc:sldMk cId="2130022221" sldId="278"/>
        </pc:sldMkLst>
        <pc:spChg chg="mod">
          <ac:chgData name="Kevin DeRudder" userId="b8db0611-c7c8-4114-b23c-d54441a090d5" providerId="ADAL" clId="{9D3A542D-FD2A-43C3-84C5-5789E61393C0}" dt="2018-12-20T08:40:22.241" v="1003" actId="1076"/>
          <ac:spMkLst>
            <pc:docMk/>
            <pc:sldMk cId="2130022221" sldId="278"/>
            <ac:spMk id="5" creationId="{5F456DEB-0715-4F9F-916A-CDCFF6453103}"/>
          </ac:spMkLst>
        </pc:spChg>
        <pc:picChg chg="del">
          <ac:chgData name="Kevin DeRudder" userId="b8db0611-c7c8-4114-b23c-d54441a090d5" providerId="ADAL" clId="{9D3A542D-FD2A-43C3-84C5-5789E61393C0}" dt="2018-12-20T08:39:51.306" v="932" actId="478"/>
          <ac:picMkLst>
            <pc:docMk/>
            <pc:sldMk cId="2130022221" sldId="278"/>
            <ac:picMk id="3" creationId="{6F6D32AB-F88E-41DA-8DBC-C455D69261F4}"/>
          </ac:picMkLst>
        </pc:picChg>
        <pc:picChg chg="add mod ord">
          <ac:chgData name="Kevin DeRudder" userId="b8db0611-c7c8-4114-b23c-d54441a090d5" providerId="ADAL" clId="{9D3A542D-FD2A-43C3-84C5-5789E61393C0}" dt="2018-12-20T08:39:49.619" v="931" actId="167"/>
          <ac:picMkLst>
            <pc:docMk/>
            <pc:sldMk cId="2130022221" sldId="278"/>
            <ac:picMk id="4" creationId="{3FC9AC5B-EC4D-4D69-8CA7-6BE321A9AB2E}"/>
          </ac:picMkLst>
        </pc:picChg>
      </pc:sldChg>
      <pc:sldChg chg="del">
        <pc:chgData name="Kevin DeRudder" userId="b8db0611-c7c8-4114-b23c-d54441a090d5" providerId="ADAL" clId="{9D3A542D-FD2A-43C3-84C5-5789E61393C0}" dt="2018-12-19T14:30:00.725" v="63" actId="2696"/>
        <pc:sldMkLst>
          <pc:docMk/>
          <pc:sldMk cId="3961441394" sldId="278"/>
        </pc:sldMkLst>
      </pc:sldChg>
      <pc:sldChg chg="del">
        <pc:chgData name="Kevin DeRudder" userId="b8db0611-c7c8-4114-b23c-d54441a090d5" providerId="ADAL" clId="{9D3A542D-FD2A-43C3-84C5-5789E61393C0}" dt="2018-12-19T14:30:00.740" v="64" actId="2696"/>
        <pc:sldMkLst>
          <pc:docMk/>
          <pc:sldMk cId="3805922776" sldId="279"/>
        </pc:sldMkLst>
      </pc:sldChg>
      <pc:sldChg chg="addSp delSp modSp add">
        <pc:chgData name="Kevin DeRudder" userId="b8db0611-c7c8-4114-b23c-d54441a090d5" providerId="ADAL" clId="{9D3A542D-FD2A-43C3-84C5-5789E61393C0}" dt="2018-12-20T08:41:15.466" v="1012" actId="478"/>
        <pc:sldMkLst>
          <pc:docMk/>
          <pc:sldMk cId="4149996897" sldId="279"/>
        </pc:sldMkLst>
        <pc:spChg chg="del">
          <ac:chgData name="Kevin DeRudder" userId="b8db0611-c7c8-4114-b23c-d54441a090d5" providerId="ADAL" clId="{9D3A542D-FD2A-43C3-84C5-5789E61393C0}" dt="2018-12-20T08:41:14.841" v="1011" actId="478"/>
          <ac:spMkLst>
            <pc:docMk/>
            <pc:sldMk cId="4149996897" sldId="279"/>
            <ac:spMk id="5" creationId="{5F456DEB-0715-4F9F-916A-CDCFF6453103}"/>
          </ac:spMkLst>
        </pc:spChg>
        <pc:picChg chg="add mod ord">
          <ac:chgData name="Kevin DeRudder" userId="b8db0611-c7c8-4114-b23c-d54441a090d5" providerId="ADAL" clId="{9D3A542D-FD2A-43C3-84C5-5789E61393C0}" dt="2018-12-20T08:41:12.305" v="1010" actId="167"/>
          <ac:picMkLst>
            <pc:docMk/>
            <pc:sldMk cId="4149996897" sldId="279"/>
            <ac:picMk id="3" creationId="{59C26EA0-42C5-4664-823C-A1B3DCE3FA6A}"/>
          </ac:picMkLst>
        </pc:picChg>
        <pc:picChg chg="del">
          <ac:chgData name="Kevin DeRudder" userId="b8db0611-c7c8-4114-b23c-d54441a090d5" providerId="ADAL" clId="{9D3A542D-FD2A-43C3-84C5-5789E61393C0}" dt="2018-12-20T08:41:15.466" v="1012" actId="478"/>
          <ac:picMkLst>
            <pc:docMk/>
            <pc:sldMk cId="4149996897" sldId="279"/>
            <ac:picMk id="4" creationId="{3FC9AC5B-EC4D-4D69-8CA7-6BE321A9AB2E}"/>
          </ac:picMkLst>
        </pc:picChg>
      </pc:sldChg>
      <pc:sldChg chg="del">
        <pc:chgData name="Kevin DeRudder" userId="b8db0611-c7c8-4114-b23c-d54441a090d5" providerId="ADAL" clId="{9D3A542D-FD2A-43C3-84C5-5789E61393C0}" dt="2018-12-19T14:30:00.740" v="65" actId="2696"/>
        <pc:sldMkLst>
          <pc:docMk/>
          <pc:sldMk cId="305346901" sldId="280"/>
        </pc:sldMkLst>
      </pc:sldChg>
      <pc:sldChg chg="modSp add">
        <pc:chgData name="Kevin DeRudder" userId="b8db0611-c7c8-4114-b23c-d54441a090d5" providerId="ADAL" clId="{9D3A542D-FD2A-43C3-84C5-5789E61393C0}" dt="2018-12-20T08:55:17.709" v="1192" actId="20577"/>
        <pc:sldMkLst>
          <pc:docMk/>
          <pc:sldMk cId="1038774462" sldId="280"/>
        </pc:sldMkLst>
        <pc:spChg chg="mod">
          <ac:chgData name="Kevin DeRudder" userId="b8db0611-c7c8-4114-b23c-d54441a090d5" providerId="ADAL" clId="{9D3A542D-FD2A-43C3-84C5-5789E61393C0}" dt="2018-12-20T08:55:17.709" v="1192" actId="20577"/>
          <ac:spMkLst>
            <pc:docMk/>
            <pc:sldMk cId="1038774462" sldId="280"/>
            <ac:spMk id="5" creationId="{B8BE17F8-C6B1-4839-8B99-2FEFF56FD993}"/>
          </ac:spMkLst>
        </pc:spChg>
      </pc:sldChg>
      <pc:sldChg chg="addSp delSp modSp add setBg">
        <pc:chgData name="Kevin DeRudder" userId="b8db0611-c7c8-4114-b23c-d54441a090d5" providerId="ADAL" clId="{9D3A542D-FD2A-43C3-84C5-5789E61393C0}" dt="2018-12-20T08:54:44.233" v="1163" actId="1036"/>
        <pc:sldMkLst>
          <pc:docMk/>
          <pc:sldMk cId="1625979998" sldId="281"/>
        </pc:sldMkLst>
        <pc:spChg chg="del">
          <ac:chgData name="Kevin DeRudder" userId="b8db0611-c7c8-4114-b23c-d54441a090d5" providerId="ADAL" clId="{9D3A542D-FD2A-43C3-84C5-5789E61393C0}" dt="2018-12-20T08:43:03.059" v="1027" actId="478"/>
          <ac:spMkLst>
            <pc:docMk/>
            <pc:sldMk cId="1625979998" sldId="281"/>
            <ac:spMk id="2" creationId="{CB959A9E-1917-4757-92BB-F739DD9DFBD3}"/>
          </ac:spMkLst>
        </pc:spChg>
        <pc:spChg chg="del">
          <ac:chgData name="Kevin DeRudder" userId="b8db0611-c7c8-4114-b23c-d54441a090d5" providerId="ADAL" clId="{9D3A542D-FD2A-43C3-84C5-5789E61393C0}" dt="2018-12-20T08:43:00.810" v="1026" actId="478"/>
          <ac:spMkLst>
            <pc:docMk/>
            <pc:sldMk cId="1625979998" sldId="281"/>
            <ac:spMk id="3" creationId="{EF09BF16-8A46-47FA-B398-1E39AC43AC1E}"/>
          </ac:spMkLst>
        </pc:spChg>
        <pc:spChg chg="add del mod">
          <ac:chgData name="Kevin DeRudder" userId="b8db0611-c7c8-4114-b23c-d54441a090d5" providerId="ADAL" clId="{9D3A542D-FD2A-43C3-84C5-5789E61393C0}" dt="2018-12-20T08:53:50.835" v="1088" actId="478"/>
          <ac:spMkLst>
            <pc:docMk/>
            <pc:sldMk cId="1625979998" sldId="281"/>
            <ac:spMk id="8" creationId="{AC108E48-D3D1-4D53-A033-D160EB6039FD}"/>
          </ac:spMkLst>
        </pc:spChg>
        <pc:spChg chg="add mod">
          <ac:chgData name="Kevin DeRudder" userId="b8db0611-c7c8-4114-b23c-d54441a090d5" providerId="ADAL" clId="{9D3A542D-FD2A-43C3-84C5-5789E61393C0}" dt="2018-12-20T08:54:44.233" v="1163" actId="1036"/>
          <ac:spMkLst>
            <pc:docMk/>
            <pc:sldMk cId="1625979998" sldId="281"/>
            <ac:spMk id="9" creationId="{FA1454E7-B823-4D07-82BF-B6D04DA7FD16}"/>
          </ac:spMkLst>
        </pc:spChg>
        <pc:picChg chg="add mod">
          <ac:chgData name="Kevin DeRudder" userId="b8db0611-c7c8-4114-b23c-d54441a090d5" providerId="ADAL" clId="{9D3A542D-FD2A-43C3-84C5-5789E61393C0}" dt="2018-12-20T08:43:05.928" v="1029" actId="1076"/>
          <ac:picMkLst>
            <pc:docMk/>
            <pc:sldMk cId="1625979998" sldId="281"/>
            <ac:picMk id="4" creationId="{31592346-A09A-4E48-B409-47A8A51FA31A}"/>
          </ac:picMkLst>
        </pc:picChg>
        <pc:picChg chg="add del mod">
          <ac:chgData name="Kevin DeRudder" userId="b8db0611-c7c8-4114-b23c-d54441a090d5" providerId="ADAL" clId="{9D3A542D-FD2A-43C3-84C5-5789E61393C0}" dt="2018-12-20T08:53:48.957" v="1087" actId="478"/>
          <ac:picMkLst>
            <pc:docMk/>
            <pc:sldMk cId="1625979998" sldId="281"/>
            <ac:picMk id="7" creationId="{D4C47ED1-0F59-4929-82CB-8B48F917624B}"/>
          </ac:picMkLst>
        </pc:picChg>
        <pc:cxnChg chg="add mod">
          <ac:chgData name="Kevin DeRudder" userId="b8db0611-c7c8-4114-b23c-d54441a090d5" providerId="ADAL" clId="{9D3A542D-FD2A-43C3-84C5-5789E61393C0}" dt="2018-12-20T08:43:31.180" v="1031" actId="14861"/>
          <ac:cxnSpMkLst>
            <pc:docMk/>
            <pc:sldMk cId="1625979998" sldId="281"/>
            <ac:cxnSpMk id="6" creationId="{F82BD2F8-6EBA-4E8F-8DF1-10CB7D259C4C}"/>
          </ac:cxnSpMkLst>
        </pc:cxnChg>
      </pc:sldChg>
      <pc:sldChg chg="del">
        <pc:chgData name="Kevin DeRudder" userId="b8db0611-c7c8-4114-b23c-d54441a090d5" providerId="ADAL" clId="{9D3A542D-FD2A-43C3-84C5-5789E61393C0}" dt="2018-12-19T14:30:00.757" v="66" actId="2696"/>
        <pc:sldMkLst>
          <pc:docMk/>
          <pc:sldMk cId="2344645527" sldId="281"/>
        </pc:sldMkLst>
      </pc:sldChg>
      <pc:sldChg chg="del">
        <pc:chgData name="Kevin DeRudder" userId="b8db0611-c7c8-4114-b23c-d54441a090d5" providerId="ADAL" clId="{9D3A542D-FD2A-43C3-84C5-5789E61393C0}" dt="2018-12-19T14:30:00.757" v="67" actId="2696"/>
        <pc:sldMkLst>
          <pc:docMk/>
          <pc:sldMk cId="3134840007" sldId="282"/>
        </pc:sldMkLst>
      </pc:sldChg>
      <pc:sldChg chg="addSp delSp modSp add setBg">
        <pc:chgData name="Kevin DeRudder" userId="b8db0611-c7c8-4114-b23c-d54441a090d5" providerId="ADAL" clId="{9D3A542D-FD2A-43C3-84C5-5789E61393C0}" dt="2018-12-20T08:53:44.050" v="1085" actId="1076"/>
        <pc:sldMkLst>
          <pc:docMk/>
          <pc:sldMk cId="3975991260" sldId="282"/>
        </pc:sldMkLst>
        <pc:spChg chg="mod">
          <ac:chgData name="Kevin DeRudder" userId="b8db0611-c7c8-4114-b23c-d54441a090d5" providerId="ADAL" clId="{9D3A542D-FD2A-43C3-84C5-5789E61393C0}" dt="2018-12-20T08:53:44.050" v="1085" actId="1076"/>
          <ac:spMkLst>
            <pc:docMk/>
            <pc:sldMk cId="3975991260" sldId="282"/>
            <ac:spMk id="8" creationId="{AC108E48-D3D1-4D53-A033-D160EB6039FD}"/>
          </ac:spMkLst>
        </pc:spChg>
        <pc:picChg chg="add mod">
          <ac:chgData name="Kevin DeRudder" userId="b8db0611-c7c8-4114-b23c-d54441a090d5" providerId="ADAL" clId="{9D3A542D-FD2A-43C3-84C5-5789E61393C0}" dt="2018-12-20T08:53:24.758" v="1084" actId="1038"/>
          <ac:picMkLst>
            <pc:docMk/>
            <pc:sldMk cId="3975991260" sldId="282"/>
            <ac:picMk id="2" creationId="{931BE8AA-40D7-4984-AB92-02D9B5287D34}"/>
          </ac:picMkLst>
        </pc:picChg>
        <pc:picChg chg="del">
          <ac:chgData name="Kevin DeRudder" userId="b8db0611-c7c8-4114-b23c-d54441a090d5" providerId="ADAL" clId="{9D3A542D-FD2A-43C3-84C5-5789E61393C0}" dt="2018-12-20T08:51:56.502" v="1062" actId="478"/>
          <ac:picMkLst>
            <pc:docMk/>
            <pc:sldMk cId="3975991260" sldId="282"/>
            <ac:picMk id="7" creationId="{D4C47ED1-0F59-4929-82CB-8B48F917624B}"/>
          </ac:picMkLst>
        </pc:picChg>
        <pc:picChg chg="add del ord">
          <ac:chgData name="Kevin DeRudder" userId="b8db0611-c7c8-4114-b23c-d54441a090d5" providerId="ADAL" clId="{9D3A542D-FD2A-43C3-84C5-5789E61393C0}" dt="2018-12-20T08:53:13.511" v="1080" actId="478"/>
          <ac:picMkLst>
            <pc:docMk/>
            <pc:sldMk cId="3975991260" sldId="282"/>
            <ac:picMk id="9" creationId="{C2AAB979-7E06-45EA-AD21-2FBCC7E66599}"/>
          </ac:picMkLst>
        </pc:picChg>
      </pc:sldChg>
      <pc:sldChg chg="del">
        <pc:chgData name="Kevin DeRudder" userId="b8db0611-c7c8-4114-b23c-d54441a090d5" providerId="ADAL" clId="{9D3A542D-FD2A-43C3-84C5-5789E61393C0}" dt="2018-12-19T14:30:00.772" v="68" actId="2696"/>
        <pc:sldMkLst>
          <pc:docMk/>
          <pc:sldMk cId="402646548" sldId="283"/>
        </pc:sldMkLst>
      </pc:sldChg>
      <pc:sldChg chg="add setBg">
        <pc:chgData name="Kevin DeRudder" userId="b8db0611-c7c8-4114-b23c-d54441a090d5" providerId="ADAL" clId="{9D3A542D-FD2A-43C3-84C5-5789E61393C0}" dt="2018-12-20T08:53:46.816" v="1086"/>
        <pc:sldMkLst>
          <pc:docMk/>
          <pc:sldMk cId="1252019033" sldId="283"/>
        </pc:sldMkLst>
      </pc:sldChg>
      <pc:sldChg chg="del">
        <pc:chgData name="Kevin DeRudder" userId="b8db0611-c7c8-4114-b23c-d54441a090d5" providerId="ADAL" clId="{9D3A542D-FD2A-43C3-84C5-5789E61393C0}" dt="2018-12-19T14:30:00.772" v="69" actId="2696"/>
        <pc:sldMkLst>
          <pc:docMk/>
          <pc:sldMk cId="1237955361" sldId="284"/>
        </pc:sldMkLst>
      </pc:sldChg>
      <pc:sldChg chg="add">
        <pc:chgData name="Kevin DeRudder" userId="b8db0611-c7c8-4114-b23c-d54441a090d5" providerId="ADAL" clId="{9D3A542D-FD2A-43C3-84C5-5789E61393C0}" dt="2018-12-20T08:55:11.089" v="1164"/>
        <pc:sldMkLst>
          <pc:docMk/>
          <pc:sldMk cId="2564751531" sldId="284"/>
        </pc:sldMkLst>
      </pc:sldChg>
      <pc:sldChg chg="del">
        <pc:chgData name="Kevin DeRudder" userId="b8db0611-c7c8-4114-b23c-d54441a090d5" providerId="ADAL" clId="{9D3A542D-FD2A-43C3-84C5-5789E61393C0}" dt="2018-12-19T14:30:00.504" v="40" actId="2696"/>
        <pc:sldMkLst>
          <pc:docMk/>
          <pc:sldMk cId="727607804" sldId="285"/>
        </pc:sldMkLst>
      </pc:sldChg>
      <pc:sldChg chg="addSp delSp modSp add">
        <pc:chgData name="Kevin DeRudder" userId="b8db0611-c7c8-4114-b23c-d54441a090d5" providerId="ADAL" clId="{9D3A542D-FD2A-43C3-84C5-5789E61393C0}" dt="2018-12-20T09:00:35.341" v="1203" actId="1076"/>
        <pc:sldMkLst>
          <pc:docMk/>
          <pc:sldMk cId="916316002" sldId="285"/>
        </pc:sldMkLst>
        <pc:spChg chg="del">
          <ac:chgData name="Kevin DeRudder" userId="b8db0611-c7c8-4114-b23c-d54441a090d5" providerId="ADAL" clId="{9D3A542D-FD2A-43C3-84C5-5789E61393C0}" dt="2018-12-20T08:59:40.681" v="1194"/>
          <ac:spMkLst>
            <pc:docMk/>
            <pc:sldMk cId="916316002" sldId="285"/>
            <ac:spMk id="2" creationId="{C79AD465-535C-499E-96EC-12F38D9E6D25}"/>
          </ac:spMkLst>
        </pc:spChg>
        <pc:spChg chg="del">
          <ac:chgData name="Kevin DeRudder" userId="b8db0611-c7c8-4114-b23c-d54441a090d5" providerId="ADAL" clId="{9D3A542D-FD2A-43C3-84C5-5789E61393C0}" dt="2018-12-20T08:59:40.681" v="1194"/>
          <ac:spMkLst>
            <pc:docMk/>
            <pc:sldMk cId="916316002" sldId="285"/>
            <ac:spMk id="3" creationId="{7E0DA064-5DE4-400C-8623-8E7172006CDD}"/>
          </ac:spMkLst>
        </pc:spChg>
        <pc:spChg chg="del">
          <ac:chgData name="Kevin DeRudder" userId="b8db0611-c7c8-4114-b23c-d54441a090d5" providerId="ADAL" clId="{9D3A542D-FD2A-43C3-84C5-5789E61393C0}" dt="2018-12-20T08:59:40.681" v="1194"/>
          <ac:spMkLst>
            <pc:docMk/>
            <pc:sldMk cId="916316002" sldId="285"/>
            <ac:spMk id="4" creationId="{4FD91833-EA87-4693-8AD9-39D3AEF07D3F}"/>
          </ac:spMkLst>
        </pc:spChg>
        <pc:picChg chg="add del">
          <ac:chgData name="Kevin DeRudder" userId="b8db0611-c7c8-4114-b23c-d54441a090d5" providerId="ADAL" clId="{9D3A542D-FD2A-43C3-84C5-5789E61393C0}" dt="2018-12-20T08:59:46.609" v="1196" actId="478"/>
          <ac:picMkLst>
            <pc:docMk/>
            <pc:sldMk cId="916316002" sldId="285"/>
            <ac:picMk id="5" creationId="{B6C935F1-2F3A-4491-81DA-E5ACCB4088EF}"/>
          </ac:picMkLst>
        </pc:picChg>
        <pc:picChg chg="add mod">
          <ac:chgData name="Kevin DeRudder" userId="b8db0611-c7c8-4114-b23c-d54441a090d5" providerId="ADAL" clId="{9D3A542D-FD2A-43C3-84C5-5789E61393C0}" dt="2018-12-20T09:00:35.341" v="1203" actId="1076"/>
          <ac:picMkLst>
            <pc:docMk/>
            <pc:sldMk cId="916316002" sldId="285"/>
            <ac:picMk id="6" creationId="{3B3D3DB6-4846-46D0-96EC-2C666673EFCE}"/>
          </ac:picMkLst>
        </pc:picChg>
      </pc:sldChg>
      <pc:sldChg chg="addSp delSp modSp add">
        <pc:chgData name="Kevin DeRudder" userId="b8db0611-c7c8-4114-b23c-d54441a090d5" providerId="ADAL" clId="{9D3A542D-FD2A-43C3-84C5-5789E61393C0}" dt="2018-12-20T09:05:32.426" v="1304" actId="478"/>
        <pc:sldMkLst>
          <pc:docMk/>
          <pc:sldMk cId="4248359672" sldId="286"/>
        </pc:sldMkLst>
        <pc:spChg chg="add del mod">
          <ac:chgData name="Kevin DeRudder" userId="b8db0611-c7c8-4114-b23c-d54441a090d5" providerId="ADAL" clId="{9D3A542D-FD2A-43C3-84C5-5789E61393C0}" dt="2018-12-20T09:05:31.287" v="1303" actId="478"/>
          <ac:spMkLst>
            <pc:docMk/>
            <pc:sldMk cId="4248359672" sldId="286"/>
            <ac:spMk id="4" creationId="{0A7C3591-5A21-474F-ADE1-056E940A18B5}"/>
          </ac:spMkLst>
        </pc:spChg>
        <pc:spChg chg="add del mod">
          <ac:chgData name="Kevin DeRudder" userId="b8db0611-c7c8-4114-b23c-d54441a090d5" providerId="ADAL" clId="{9D3A542D-FD2A-43C3-84C5-5789E61393C0}" dt="2018-12-20T09:02:56.686" v="1229" actId="478"/>
          <ac:spMkLst>
            <pc:docMk/>
            <pc:sldMk cId="4248359672" sldId="286"/>
            <ac:spMk id="5" creationId="{786F1313-39C9-4774-BE21-508B52F10226}"/>
          </ac:spMkLst>
        </pc:spChg>
        <pc:spChg chg="add del mod">
          <ac:chgData name="Kevin DeRudder" userId="b8db0611-c7c8-4114-b23c-d54441a090d5" providerId="ADAL" clId="{9D3A542D-FD2A-43C3-84C5-5789E61393C0}" dt="2018-12-20T09:05:32.426" v="1304" actId="478"/>
          <ac:spMkLst>
            <pc:docMk/>
            <pc:sldMk cId="4248359672" sldId="286"/>
            <ac:spMk id="7" creationId="{6A2B8ED0-7DB2-4AC8-89A4-7E45EBB54D52}"/>
          </ac:spMkLst>
        </pc:spChg>
        <pc:spChg chg="add mod">
          <ac:chgData name="Kevin DeRudder" userId="b8db0611-c7c8-4114-b23c-d54441a090d5" providerId="ADAL" clId="{9D3A542D-FD2A-43C3-84C5-5789E61393C0}" dt="2018-12-20T09:04:41.033" v="1284" actId="1076"/>
          <ac:spMkLst>
            <pc:docMk/>
            <pc:sldMk cId="4248359672" sldId="286"/>
            <ac:spMk id="12" creationId="{25425D67-FAB9-4387-918D-35321175F3B1}"/>
          </ac:spMkLst>
        </pc:spChg>
        <pc:spChg chg="add mod">
          <ac:chgData name="Kevin DeRudder" userId="b8db0611-c7c8-4114-b23c-d54441a090d5" providerId="ADAL" clId="{9D3A542D-FD2A-43C3-84C5-5789E61393C0}" dt="2018-12-20T09:05:17.365" v="1301" actId="20577"/>
          <ac:spMkLst>
            <pc:docMk/>
            <pc:sldMk cId="4248359672" sldId="286"/>
            <ac:spMk id="16" creationId="{2DE63500-EE91-40AA-BBF0-F47AD3F97986}"/>
          </ac:spMkLst>
        </pc:spChg>
        <pc:picChg chg="add mod ord">
          <ac:chgData name="Kevin DeRudder" userId="b8db0611-c7c8-4114-b23c-d54441a090d5" providerId="ADAL" clId="{9D3A542D-FD2A-43C3-84C5-5789E61393C0}" dt="2018-12-20T09:01:51.229" v="1221" actId="167"/>
          <ac:picMkLst>
            <pc:docMk/>
            <pc:sldMk cId="4248359672" sldId="286"/>
            <ac:picMk id="2" creationId="{AF52327A-E0B7-4A1A-9D30-620E0334A04A}"/>
          </ac:picMkLst>
        </pc:picChg>
        <pc:picChg chg="del">
          <ac:chgData name="Kevin DeRudder" userId="b8db0611-c7c8-4114-b23c-d54441a090d5" providerId="ADAL" clId="{9D3A542D-FD2A-43C3-84C5-5789E61393C0}" dt="2018-12-20T09:01:52.736" v="1222" actId="478"/>
          <ac:picMkLst>
            <pc:docMk/>
            <pc:sldMk cId="4248359672" sldId="286"/>
            <ac:picMk id="6" creationId="{3B3D3DB6-4846-46D0-96EC-2C666673EFCE}"/>
          </ac:picMkLst>
        </pc:picChg>
        <pc:cxnChg chg="add mod">
          <ac:chgData name="Kevin DeRudder" userId="b8db0611-c7c8-4114-b23c-d54441a090d5" providerId="ADAL" clId="{9D3A542D-FD2A-43C3-84C5-5789E61393C0}" dt="2018-12-20T09:03:33.813" v="1234" actId="14861"/>
          <ac:cxnSpMkLst>
            <pc:docMk/>
            <pc:sldMk cId="4248359672" sldId="286"/>
            <ac:cxnSpMk id="8" creationId="{141A37B1-C39D-47D3-870B-B3264AAF2C4A}"/>
          </ac:cxnSpMkLst>
        </pc:cxnChg>
        <pc:cxnChg chg="add mod">
          <ac:chgData name="Kevin DeRudder" userId="b8db0611-c7c8-4114-b23c-d54441a090d5" providerId="ADAL" clId="{9D3A542D-FD2A-43C3-84C5-5789E61393C0}" dt="2018-12-20T09:03:55.217" v="1245" actId="1036"/>
          <ac:cxnSpMkLst>
            <pc:docMk/>
            <pc:sldMk cId="4248359672" sldId="286"/>
            <ac:cxnSpMk id="10" creationId="{D51C23E9-DECF-4185-8117-B871254E2A12}"/>
          </ac:cxnSpMkLst>
        </pc:cxnChg>
        <pc:cxnChg chg="add mod">
          <ac:chgData name="Kevin DeRudder" userId="b8db0611-c7c8-4114-b23c-d54441a090d5" providerId="ADAL" clId="{9D3A542D-FD2A-43C3-84C5-5789E61393C0}" dt="2018-12-20T09:04:12.045" v="1255" actId="1038"/>
          <ac:cxnSpMkLst>
            <pc:docMk/>
            <pc:sldMk cId="4248359672" sldId="286"/>
            <ac:cxnSpMk id="11" creationId="{5DBD7FE2-2D56-4CD7-AC21-0257A86BEF89}"/>
          </ac:cxnSpMkLst>
        </pc:cxnChg>
        <pc:cxnChg chg="add mod">
          <ac:chgData name="Kevin DeRudder" userId="b8db0611-c7c8-4114-b23c-d54441a090d5" providerId="ADAL" clId="{9D3A542D-FD2A-43C3-84C5-5789E61393C0}" dt="2018-12-20T09:05:09.632" v="1288" actId="14100"/>
          <ac:cxnSpMkLst>
            <pc:docMk/>
            <pc:sldMk cId="4248359672" sldId="286"/>
            <ac:cxnSpMk id="13" creationId="{C8A0CC34-0235-43CE-A418-BA48A01AEEB0}"/>
          </ac:cxnSpMkLst>
        </pc:cxnChg>
        <pc:cxnChg chg="add del mod">
          <ac:chgData name="Kevin DeRudder" userId="b8db0611-c7c8-4114-b23c-d54441a090d5" providerId="ADAL" clId="{9D3A542D-FD2A-43C3-84C5-5789E61393C0}" dt="2018-12-20T09:05:11.682" v="1289" actId="478"/>
          <ac:cxnSpMkLst>
            <pc:docMk/>
            <pc:sldMk cId="4248359672" sldId="286"/>
            <ac:cxnSpMk id="14" creationId="{84358D06-15A3-4FB6-8BEF-E2EEA763AD34}"/>
          </ac:cxnSpMkLst>
        </pc:cxnChg>
        <pc:cxnChg chg="add mod">
          <ac:chgData name="Kevin DeRudder" userId="b8db0611-c7c8-4114-b23c-d54441a090d5" providerId="ADAL" clId="{9D3A542D-FD2A-43C3-84C5-5789E61393C0}" dt="2018-12-20T09:05:00.699" v="1286" actId="1076"/>
          <ac:cxnSpMkLst>
            <pc:docMk/>
            <pc:sldMk cId="4248359672" sldId="286"/>
            <ac:cxnSpMk id="15" creationId="{34F609AA-FAA0-49D5-8E73-8E4A886BAFDF}"/>
          </ac:cxnSpMkLst>
        </pc:cxnChg>
      </pc:sldChg>
      <pc:sldChg chg="del">
        <pc:chgData name="Kevin DeRudder" userId="b8db0611-c7c8-4114-b23c-d54441a090d5" providerId="ADAL" clId="{9D3A542D-FD2A-43C3-84C5-5789E61393C0}" dt="2018-12-19T14:30:00.407" v="27" actId="2696"/>
        <pc:sldMkLst>
          <pc:docMk/>
          <pc:sldMk cId="2844586555" sldId="287"/>
        </pc:sldMkLst>
      </pc:sldChg>
      <pc:sldChg chg="addSp delSp modSp add">
        <pc:chgData name="Kevin DeRudder" userId="b8db0611-c7c8-4114-b23c-d54441a090d5" providerId="ADAL" clId="{9D3A542D-FD2A-43C3-84C5-5789E61393C0}" dt="2018-12-20T09:10:26.691" v="1453" actId="14100"/>
        <pc:sldMkLst>
          <pc:docMk/>
          <pc:sldMk cId="2929486774" sldId="287"/>
        </pc:sldMkLst>
        <pc:spChg chg="add mod">
          <ac:chgData name="Kevin DeRudder" userId="b8db0611-c7c8-4114-b23c-d54441a090d5" providerId="ADAL" clId="{9D3A542D-FD2A-43C3-84C5-5789E61393C0}" dt="2018-12-20T09:09:22.722" v="1442" actId="1035"/>
          <ac:spMkLst>
            <pc:docMk/>
            <pc:sldMk cId="2929486774" sldId="287"/>
            <ac:spMk id="8" creationId="{8A8FF963-2528-4E56-B54F-610457098BCF}"/>
          </ac:spMkLst>
        </pc:spChg>
        <pc:spChg chg="add mod">
          <ac:chgData name="Kevin DeRudder" userId="b8db0611-c7c8-4114-b23c-d54441a090d5" providerId="ADAL" clId="{9D3A542D-FD2A-43C3-84C5-5789E61393C0}" dt="2018-12-20T09:10:26.691" v="1453" actId="14100"/>
          <ac:spMkLst>
            <pc:docMk/>
            <pc:sldMk cId="2929486774" sldId="287"/>
            <ac:spMk id="10" creationId="{E832A603-6BAB-48C5-B926-5A4A1E85ECBC}"/>
          </ac:spMkLst>
        </pc:spChg>
        <pc:picChg chg="add mod ord">
          <ac:chgData name="Kevin DeRudder" userId="b8db0611-c7c8-4114-b23c-d54441a090d5" providerId="ADAL" clId="{9D3A542D-FD2A-43C3-84C5-5789E61393C0}" dt="2018-12-20T09:09:19.692" v="1439" actId="1035"/>
          <ac:picMkLst>
            <pc:docMk/>
            <pc:sldMk cId="2929486774" sldId="287"/>
            <ac:picMk id="2" creationId="{E9629E84-1A8B-4420-AC33-E046D9ACCF17}"/>
          </ac:picMkLst>
        </pc:picChg>
        <pc:picChg chg="del">
          <ac:chgData name="Kevin DeRudder" userId="b8db0611-c7c8-4114-b23c-d54441a090d5" providerId="ADAL" clId="{9D3A542D-FD2A-43C3-84C5-5789E61393C0}" dt="2018-12-20T09:07:26.190" v="1309" actId="478"/>
          <ac:picMkLst>
            <pc:docMk/>
            <pc:sldMk cId="2929486774" sldId="287"/>
            <ac:picMk id="6" creationId="{3B3D3DB6-4846-46D0-96EC-2C666673EFCE}"/>
          </ac:picMkLst>
        </pc:picChg>
        <pc:cxnChg chg="add mod">
          <ac:chgData name="Kevin DeRudder" userId="b8db0611-c7c8-4114-b23c-d54441a090d5" providerId="ADAL" clId="{9D3A542D-FD2A-43C3-84C5-5789E61393C0}" dt="2018-12-20T09:09:13.522" v="1430" actId="1036"/>
          <ac:cxnSpMkLst>
            <pc:docMk/>
            <pc:sldMk cId="2929486774" sldId="287"/>
            <ac:cxnSpMk id="4" creationId="{2864FF6F-CAD8-4B9E-9BC4-231B80DE9AF7}"/>
          </ac:cxnSpMkLst>
        </pc:cxnChg>
        <pc:cxnChg chg="add mod">
          <ac:chgData name="Kevin DeRudder" userId="b8db0611-c7c8-4114-b23c-d54441a090d5" providerId="ADAL" clId="{9D3A542D-FD2A-43C3-84C5-5789E61393C0}" dt="2018-12-20T09:09:13.522" v="1430" actId="1036"/>
          <ac:cxnSpMkLst>
            <pc:docMk/>
            <pc:sldMk cId="2929486774" sldId="287"/>
            <ac:cxnSpMk id="5" creationId="{3A4A20AC-2FAD-4ABD-9E72-9639AF0866C1}"/>
          </ac:cxnSpMkLst>
        </pc:cxnChg>
        <pc:cxnChg chg="add mod">
          <ac:chgData name="Kevin DeRudder" userId="b8db0611-c7c8-4114-b23c-d54441a090d5" providerId="ADAL" clId="{9D3A542D-FD2A-43C3-84C5-5789E61393C0}" dt="2018-12-20T09:09:13.522" v="1430" actId="1036"/>
          <ac:cxnSpMkLst>
            <pc:docMk/>
            <pc:sldMk cId="2929486774" sldId="287"/>
            <ac:cxnSpMk id="7" creationId="{1E797651-D174-466A-8970-398055375608}"/>
          </ac:cxnSpMkLst>
        </pc:cxnChg>
      </pc:sldChg>
      <pc:sldChg chg="addSp delSp modSp add ord">
        <pc:chgData name="Kevin DeRudder" userId="b8db0611-c7c8-4114-b23c-d54441a090d5" providerId="ADAL" clId="{9D3A542D-FD2A-43C3-84C5-5789E61393C0}" dt="2018-12-20T09:15:56.630" v="1579" actId="20577"/>
        <pc:sldMkLst>
          <pc:docMk/>
          <pc:sldMk cId="289936667" sldId="288"/>
        </pc:sldMkLst>
        <pc:spChg chg="add mod">
          <ac:chgData name="Kevin DeRudder" userId="b8db0611-c7c8-4114-b23c-d54441a090d5" providerId="ADAL" clId="{9D3A542D-FD2A-43C3-84C5-5789E61393C0}" dt="2018-12-20T09:12:50.414" v="1503" actId="20577"/>
          <ac:spMkLst>
            <pc:docMk/>
            <pc:sldMk cId="289936667" sldId="288"/>
            <ac:spMk id="4" creationId="{B71A76E2-0EDA-49C1-8A4E-0B753803DC0B}"/>
          </ac:spMkLst>
        </pc:spChg>
        <pc:spChg chg="add mod">
          <ac:chgData name="Kevin DeRudder" userId="b8db0611-c7c8-4114-b23c-d54441a090d5" providerId="ADAL" clId="{9D3A542D-FD2A-43C3-84C5-5789E61393C0}" dt="2018-12-20T09:13:31.753" v="1543" actId="20577"/>
          <ac:spMkLst>
            <pc:docMk/>
            <pc:sldMk cId="289936667" sldId="288"/>
            <ac:spMk id="5" creationId="{DE0BF585-1FF6-4538-92DC-52078C7F17F9}"/>
          </ac:spMkLst>
        </pc:spChg>
        <pc:spChg chg="add mod">
          <ac:chgData name="Kevin DeRudder" userId="b8db0611-c7c8-4114-b23c-d54441a090d5" providerId="ADAL" clId="{9D3A542D-FD2A-43C3-84C5-5789E61393C0}" dt="2018-12-20T09:14:37.769" v="1551" actId="20577"/>
          <ac:spMkLst>
            <pc:docMk/>
            <pc:sldMk cId="289936667" sldId="288"/>
            <ac:spMk id="7" creationId="{10447D4F-7152-4C07-B171-B7F9F30C587A}"/>
          </ac:spMkLst>
        </pc:spChg>
        <pc:spChg chg="add mod">
          <ac:chgData name="Kevin DeRudder" userId="b8db0611-c7c8-4114-b23c-d54441a090d5" providerId="ADAL" clId="{9D3A542D-FD2A-43C3-84C5-5789E61393C0}" dt="2018-12-20T09:15:56.630" v="1579" actId="20577"/>
          <ac:spMkLst>
            <pc:docMk/>
            <pc:sldMk cId="289936667" sldId="288"/>
            <ac:spMk id="8" creationId="{BE90D27C-84D0-4B8C-80DC-7FA37BEF4350}"/>
          </ac:spMkLst>
        </pc:spChg>
        <pc:picChg chg="add mod ord">
          <ac:chgData name="Kevin DeRudder" userId="b8db0611-c7c8-4114-b23c-d54441a090d5" providerId="ADAL" clId="{9D3A542D-FD2A-43C3-84C5-5789E61393C0}" dt="2018-12-20T09:11:37.739" v="1457" actId="167"/>
          <ac:picMkLst>
            <pc:docMk/>
            <pc:sldMk cId="289936667" sldId="288"/>
            <ac:picMk id="2" creationId="{B56CB93E-6366-4F1D-8CFB-1F19EE600291}"/>
          </ac:picMkLst>
        </pc:picChg>
        <pc:picChg chg="del">
          <ac:chgData name="Kevin DeRudder" userId="b8db0611-c7c8-4114-b23c-d54441a090d5" providerId="ADAL" clId="{9D3A542D-FD2A-43C3-84C5-5789E61393C0}" dt="2018-12-20T09:11:41.380" v="1458" actId="478"/>
          <ac:picMkLst>
            <pc:docMk/>
            <pc:sldMk cId="289936667" sldId="288"/>
            <ac:picMk id="6" creationId="{3B3D3DB6-4846-46D0-96EC-2C666673EFCE}"/>
          </ac:picMkLst>
        </pc:picChg>
      </pc:sldChg>
      <pc:sldChg chg="del">
        <pc:chgData name="Kevin DeRudder" userId="b8db0611-c7c8-4114-b23c-d54441a090d5" providerId="ADAL" clId="{9D3A542D-FD2A-43C3-84C5-5789E61393C0}" dt="2018-12-19T14:30:00.407" v="28" actId="2696"/>
        <pc:sldMkLst>
          <pc:docMk/>
          <pc:sldMk cId="716320020" sldId="288"/>
        </pc:sldMkLst>
      </pc:sldChg>
      <pc:sldChg chg="del">
        <pc:chgData name="Kevin DeRudder" userId="b8db0611-c7c8-4114-b23c-d54441a090d5" providerId="ADAL" clId="{9D3A542D-FD2A-43C3-84C5-5789E61393C0}" dt="2018-12-19T14:30:00.374" v="23" actId="2696"/>
        <pc:sldMkLst>
          <pc:docMk/>
          <pc:sldMk cId="2731327951" sldId="289"/>
        </pc:sldMkLst>
      </pc:sldChg>
      <pc:sldChg chg="addSp delSp modSp add">
        <pc:chgData name="Kevin DeRudder" userId="b8db0611-c7c8-4114-b23c-d54441a090d5" providerId="ADAL" clId="{9D3A542D-FD2A-43C3-84C5-5789E61393C0}" dt="2018-12-20T09:21:45.237" v="1609" actId="20577"/>
        <pc:sldMkLst>
          <pc:docMk/>
          <pc:sldMk cId="2849809648" sldId="289"/>
        </pc:sldMkLst>
        <pc:spChg chg="add mod">
          <ac:chgData name="Kevin DeRudder" userId="b8db0611-c7c8-4114-b23c-d54441a090d5" providerId="ADAL" clId="{9D3A542D-FD2A-43C3-84C5-5789E61393C0}" dt="2018-12-20T09:21:45.237" v="1609" actId="20577"/>
          <ac:spMkLst>
            <pc:docMk/>
            <pc:sldMk cId="2849809648" sldId="289"/>
            <ac:spMk id="4" creationId="{0003DA0A-245D-46CB-92FD-810EFB937963}"/>
          </ac:spMkLst>
        </pc:spChg>
        <pc:picChg chg="add mod ord">
          <ac:chgData name="Kevin DeRudder" userId="b8db0611-c7c8-4114-b23c-d54441a090d5" providerId="ADAL" clId="{9D3A542D-FD2A-43C3-84C5-5789E61393C0}" dt="2018-12-20T09:21:17.880" v="1583" actId="167"/>
          <ac:picMkLst>
            <pc:docMk/>
            <pc:sldMk cId="2849809648" sldId="289"/>
            <ac:picMk id="2" creationId="{78402639-958E-45F4-84F4-44D932D1C4E3}"/>
          </ac:picMkLst>
        </pc:picChg>
        <pc:picChg chg="del">
          <ac:chgData name="Kevin DeRudder" userId="b8db0611-c7c8-4114-b23c-d54441a090d5" providerId="ADAL" clId="{9D3A542D-FD2A-43C3-84C5-5789E61393C0}" dt="2018-12-20T09:21:20.127" v="1584" actId="478"/>
          <ac:picMkLst>
            <pc:docMk/>
            <pc:sldMk cId="2849809648" sldId="289"/>
            <ac:picMk id="6" creationId="{3B3D3DB6-4846-46D0-96EC-2C666673EFCE}"/>
          </ac:picMkLst>
        </pc:picChg>
      </pc:sldChg>
      <pc:sldChg chg="del">
        <pc:chgData name="Kevin DeRudder" userId="b8db0611-c7c8-4114-b23c-d54441a090d5" providerId="ADAL" clId="{9D3A542D-FD2A-43C3-84C5-5789E61393C0}" dt="2018-12-19T14:30:00.359" v="21" actId="2696"/>
        <pc:sldMkLst>
          <pc:docMk/>
          <pc:sldMk cId="1782590901" sldId="290"/>
        </pc:sldMkLst>
      </pc:sldChg>
      <pc:sldChg chg="add del">
        <pc:chgData name="Kevin DeRudder" userId="b8db0611-c7c8-4114-b23c-d54441a090d5" providerId="ADAL" clId="{9D3A542D-FD2A-43C3-84C5-5789E61393C0}" dt="2018-12-20T09:38:25.684" v="1716" actId="2696"/>
        <pc:sldMkLst>
          <pc:docMk/>
          <pc:sldMk cId="2371519877" sldId="290"/>
        </pc:sldMkLst>
      </pc:sldChg>
      <pc:sldChg chg="del">
        <pc:chgData name="Kevin DeRudder" userId="b8db0611-c7c8-4114-b23c-d54441a090d5" providerId="ADAL" clId="{9D3A542D-FD2A-43C3-84C5-5789E61393C0}" dt="2018-12-19T14:30:00.374" v="24" actId="2696"/>
        <pc:sldMkLst>
          <pc:docMk/>
          <pc:sldMk cId="3037155439" sldId="291"/>
        </pc:sldMkLst>
      </pc:sldChg>
      <pc:sldChg chg="add del">
        <pc:chgData name="Kevin DeRudder" userId="b8db0611-c7c8-4114-b23c-d54441a090d5" providerId="ADAL" clId="{9D3A542D-FD2A-43C3-84C5-5789E61393C0}" dt="2018-12-20T09:38:25.688" v="1717" actId="2696"/>
        <pc:sldMkLst>
          <pc:docMk/>
          <pc:sldMk cId="3596605202" sldId="291"/>
        </pc:sldMkLst>
      </pc:sldChg>
      <pc:sldChg chg="del">
        <pc:chgData name="Kevin DeRudder" userId="b8db0611-c7c8-4114-b23c-d54441a090d5" providerId="ADAL" clId="{9D3A542D-FD2A-43C3-84C5-5789E61393C0}" dt="2018-12-19T14:30:00.391" v="25" actId="2696"/>
        <pc:sldMkLst>
          <pc:docMk/>
          <pc:sldMk cId="3520539382" sldId="292"/>
        </pc:sldMkLst>
      </pc:sldChg>
      <pc:sldChg chg="add del">
        <pc:chgData name="Kevin DeRudder" userId="b8db0611-c7c8-4114-b23c-d54441a090d5" providerId="ADAL" clId="{9D3A542D-FD2A-43C3-84C5-5789E61393C0}" dt="2018-12-20T09:38:25.691" v="1718" actId="2696"/>
        <pc:sldMkLst>
          <pc:docMk/>
          <pc:sldMk cId="4022730228" sldId="292"/>
        </pc:sldMkLst>
      </pc:sldChg>
      <pc:sldChg chg="del">
        <pc:chgData name="Kevin DeRudder" userId="b8db0611-c7c8-4114-b23c-d54441a090d5" providerId="ADAL" clId="{9D3A542D-FD2A-43C3-84C5-5789E61393C0}" dt="2018-12-19T14:30:00.391" v="26" actId="2696"/>
        <pc:sldMkLst>
          <pc:docMk/>
          <pc:sldMk cId="2447208512" sldId="293"/>
        </pc:sldMkLst>
      </pc:sldChg>
      <pc:sldChg chg="add del">
        <pc:chgData name="Kevin DeRudder" userId="b8db0611-c7c8-4114-b23c-d54441a090d5" providerId="ADAL" clId="{9D3A542D-FD2A-43C3-84C5-5789E61393C0}" dt="2018-12-20T09:38:25.693" v="1719" actId="2696"/>
        <pc:sldMkLst>
          <pc:docMk/>
          <pc:sldMk cId="3338833134" sldId="293"/>
        </pc:sldMkLst>
      </pc:sldChg>
      <pc:sldChg chg="del">
        <pc:chgData name="Kevin DeRudder" userId="b8db0611-c7c8-4114-b23c-d54441a090d5" providerId="ADAL" clId="{9D3A542D-FD2A-43C3-84C5-5789E61393C0}" dt="2018-12-19T14:30:00.423" v="29" actId="2696"/>
        <pc:sldMkLst>
          <pc:docMk/>
          <pc:sldMk cId="2408862421" sldId="294"/>
        </pc:sldMkLst>
      </pc:sldChg>
      <pc:sldChg chg="add del">
        <pc:chgData name="Kevin DeRudder" userId="b8db0611-c7c8-4114-b23c-d54441a090d5" providerId="ADAL" clId="{9D3A542D-FD2A-43C3-84C5-5789E61393C0}" dt="2018-12-20T09:38:25.695" v="1720" actId="2696"/>
        <pc:sldMkLst>
          <pc:docMk/>
          <pc:sldMk cId="2925351499" sldId="294"/>
        </pc:sldMkLst>
      </pc:sldChg>
      <pc:sldChg chg="del">
        <pc:chgData name="Kevin DeRudder" userId="b8db0611-c7c8-4114-b23c-d54441a090d5" providerId="ADAL" clId="{9D3A542D-FD2A-43C3-84C5-5789E61393C0}" dt="2018-12-19T14:30:00.439" v="33" actId="2696"/>
        <pc:sldMkLst>
          <pc:docMk/>
          <pc:sldMk cId="2930245825" sldId="295"/>
        </pc:sldMkLst>
      </pc:sldChg>
      <pc:sldChg chg="add del">
        <pc:chgData name="Kevin DeRudder" userId="b8db0611-c7c8-4114-b23c-d54441a090d5" providerId="ADAL" clId="{9D3A542D-FD2A-43C3-84C5-5789E61393C0}" dt="2018-12-20T09:38:25.699" v="1721" actId="2696"/>
        <pc:sldMkLst>
          <pc:docMk/>
          <pc:sldMk cId="4287001829" sldId="295"/>
        </pc:sldMkLst>
      </pc:sldChg>
      <pc:sldChg chg="add del">
        <pc:chgData name="Kevin DeRudder" userId="b8db0611-c7c8-4114-b23c-d54441a090d5" providerId="ADAL" clId="{9D3A542D-FD2A-43C3-84C5-5789E61393C0}" dt="2018-12-20T09:38:25.702" v="1722" actId="2696"/>
        <pc:sldMkLst>
          <pc:docMk/>
          <pc:sldMk cId="1887683566" sldId="296"/>
        </pc:sldMkLst>
      </pc:sldChg>
      <pc:sldChg chg="del">
        <pc:chgData name="Kevin DeRudder" userId="b8db0611-c7c8-4114-b23c-d54441a090d5" providerId="ADAL" clId="{9D3A542D-FD2A-43C3-84C5-5789E61393C0}" dt="2018-12-19T14:30:00.461" v="34" actId="2696"/>
        <pc:sldMkLst>
          <pc:docMk/>
          <pc:sldMk cId="3872131352" sldId="296"/>
        </pc:sldMkLst>
      </pc:sldChg>
      <pc:sldChg chg="add del">
        <pc:chgData name="Kevin DeRudder" userId="b8db0611-c7c8-4114-b23c-d54441a090d5" providerId="ADAL" clId="{9D3A542D-FD2A-43C3-84C5-5789E61393C0}" dt="2018-12-20T09:38:25.704" v="1723" actId="2696"/>
        <pc:sldMkLst>
          <pc:docMk/>
          <pc:sldMk cId="832324117" sldId="297"/>
        </pc:sldMkLst>
      </pc:sldChg>
      <pc:sldChg chg="del">
        <pc:chgData name="Kevin DeRudder" userId="b8db0611-c7c8-4114-b23c-d54441a090d5" providerId="ADAL" clId="{9D3A542D-FD2A-43C3-84C5-5789E61393C0}" dt="2018-12-19T14:30:00.471" v="35" actId="2696"/>
        <pc:sldMkLst>
          <pc:docMk/>
          <pc:sldMk cId="1480489740" sldId="297"/>
        </pc:sldMkLst>
      </pc:sldChg>
      <pc:sldChg chg="del">
        <pc:chgData name="Kevin DeRudder" userId="b8db0611-c7c8-4114-b23c-d54441a090d5" providerId="ADAL" clId="{9D3A542D-FD2A-43C3-84C5-5789E61393C0}" dt="2018-12-19T14:30:00.485" v="36" actId="2696"/>
        <pc:sldMkLst>
          <pc:docMk/>
          <pc:sldMk cId="2056789240" sldId="298"/>
        </pc:sldMkLst>
      </pc:sldChg>
      <pc:sldChg chg="add del">
        <pc:chgData name="Kevin DeRudder" userId="b8db0611-c7c8-4114-b23c-d54441a090d5" providerId="ADAL" clId="{9D3A542D-FD2A-43C3-84C5-5789E61393C0}" dt="2018-12-20T09:38:25.707" v="1724" actId="2696"/>
        <pc:sldMkLst>
          <pc:docMk/>
          <pc:sldMk cId="3582808897" sldId="298"/>
        </pc:sldMkLst>
      </pc:sldChg>
      <pc:sldChg chg="add del">
        <pc:chgData name="Kevin DeRudder" userId="b8db0611-c7c8-4114-b23c-d54441a090d5" providerId="ADAL" clId="{9D3A542D-FD2A-43C3-84C5-5789E61393C0}" dt="2018-12-20T09:38:25.711" v="1725" actId="2696"/>
        <pc:sldMkLst>
          <pc:docMk/>
          <pc:sldMk cId="1443301150" sldId="299"/>
        </pc:sldMkLst>
      </pc:sldChg>
      <pc:sldChg chg="del">
        <pc:chgData name="Kevin DeRudder" userId="b8db0611-c7c8-4114-b23c-d54441a090d5" providerId="ADAL" clId="{9D3A542D-FD2A-43C3-84C5-5789E61393C0}" dt="2018-12-19T14:30:00.488" v="37" actId="2696"/>
        <pc:sldMkLst>
          <pc:docMk/>
          <pc:sldMk cId="3291548396" sldId="299"/>
        </pc:sldMkLst>
      </pc:sldChg>
      <pc:sldChg chg="del">
        <pc:chgData name="Kevin DeRudder" userId="b8db0611-c7c8-4114-b23c-d54441a090d5" providerId="ADAL" clId="{9D3A542D-FD2A-43C3-84C5-5789E61393C0}" dt="2018-12-19T14:30:00.504" v="38" actId="2696"/>
        <pc:sldMkLst>
          <pc:docMk/>
          <pc:sldMk cId="1438724396" sldId="300"/>
        </pc:sldMkLst>
      </pc:sldChg>
      <pc:sldChg chg="add">
        <pc:chgData name="Kevin DeRudder" userId="b8db0611-c7c8-4114-b23c-d54441a090d5" providerId="ADAL" clId="{9D3A542D-FD2A-43C3-84C5-5789E61393C0}" dt="2018-12-20T09:05:25.316" v="1302"/>
        <pc:sldMkLst>
          <pc:docMk/>
          <pc:sldMk cId="2741264183" sldId="300"/>
        </pc:sldMkLst>
      </pc:sldChg>
      <pc:sldChg chg="del">
        <pc:chgData name="Kevin DeRudder" userId="b8db0611-c7c8-4114-b23c-d54441a090d5" providerId="ADAL" clId="{9D3A542D-FD2A-43C3-84C5-5789E61393C0}" dt="2018-12-19T14:30:00.504" v="39" actId="2696"/>
        <pc:sldMkLst>
          <pc:docMk/>
          <pc:sldMk cId="3794834564" sldId="301"/>
        </pc:sldMkLst>
      </pc:sldChg>
      <pc:sldChg chg="addSp delSp modSp add">
        <pc:chgData name="Kevin DeRudder" userId="b8db0611-c7c8-4114-b23c-d54441a090d5" providerId="ADAL" clId="{9D3A542D-FD2A-43C3-84C5-5789E61393C0}" dt="2018-12-20T09:25:18.295" v="1697" actId="1036"/>
        <pc:sldMkLst>
          <pc:docMk/>
          <pc:sldMk cId="4048398149" sldId="301"/>
        </pc:sldMkLst>
        <pc:spChg chg="del">
          <ac:chgData name="Kevin DeRudder" userId="b8db0611-c7c8-4114-b23c-d54441a090d5" providerId="ADAL" clId="{9D3A542D-FD2A-43C3-84C5-5789E61393C0}" dt="2018-12-20T09:22:46.902" v="1611" actId="478"/>
          <ac:spMkLst>
            <pc:docMk/>
            <pc:sldMk cId="4048398149" sldId="301"/>
            <ac:spMk id="4" creationId="{0003DA0A-245D-46CB-92FD-810EFB937963}"/>
          </ac:spMkLst>
        </pc:spChg>
        <pc:spChg chg="add mod">
          <ac:chgData name="Kevin DeRudder" userId="b8db0611-c7c8-4114-b23c-d54441a090d5" providerId="ADAL" clId="{9D3A542D-FD2A-43C3-84C5-5789E61393C0}" dt="2018-12-20T09:25:18.295" v="1697" actId="1036"/>
          <ac:spMkLst>
            <pc:docMk/>
            <pc:sldMk cId="4048398149" sldId="301"/>
            <ac:spMk id="5" creationId="{818312FB-DD04-4C6A-AB63-79C3E2BDF9D7}"/>
          </ac:spMkLst>
        </pc:spChg>
        <pc:spChg chg="add mod">
          <ac:chgData name="Kevin DeRudder" userId="b8db0611-c7c8-4114-b23c-d54441a090d5" providerId="ADAL" clId="{9D3A542D-FD2A-43C3-84C5-5789E61393C0}" dt="2018-12-20T09:25:18.295" v="1697" actId="1036"/>
          <ac:spMkLst>
            <pc:docMk/>
            <pc:sldMk cId="4048398149" sldId="301"/>
            <ac:spMk id="6" creationId="{4352E174-1F7C-4DB5-8777-27D3DC9C8077}"/>
          </ac:spMkLst>
        </pc:spChg>
      </pc:sldChg>
      <pc:sldChg chg="del">
        <pc:chgData name="Kevin DeRudder" userId="b8db0611-c7c8-4114-b23c-d54441a090d5" providerId="ADAL" clId="{9D3A542D-FD2A-43C3-84C5-5789E61393C0}" dt="2018-12-19T14:30:00.630" v="51" actId="2696"/>
        <pc:sldMkLst>
          <pc:docMk/>
          <pc:sldMk cId="303034160" sldId="302"/>
        </pc:sldMkLst>
      </pc:sldChg>
      <pc:sldChg chg="modSp add ord">
        <pc:chgData name="Kevin DeRudder" userId="b8db0611-c7c8-4114-b23c-d54441a090d5" providerId="ADAL" clId="{9D3A542D-FD2A-43C3-84C5-5789E61393C0}" dt="2018-12-20T09:25:29.800" v="1699" actId="14100"/>
        <pc:sldMkLst>
          <pc:docMk/>
          <pc:sldMk cId="1548890194" sldId="302"/>
        </pc:sldMkLst>
        <pc:spChg chg="mod">
          <ac:chgData name="Kevin DeRudder" userId="b8db0611-c7c8-4114-b23c-d54441a090d5" providerId="ADAL" clId="{9D3A542D-FD2A-43C3-84C5-5789E61393C0}" dt="2018-12-20T09:24:56.454" v="1688" actId="1076"/>
          <ac:spMkLst>
            <pc:docMk/>
            <pc:sldMk cId="1548890194" sldId="302"/>
            <ac:spMk id="5" creationId="{818312FB-DD04-4C6A-AB63-79C3E2BDF9D7}"/>
          </ac:spMkLst>
        </pc:spChg>
        <pc:spChg chg="mod">
          <ac:chgData name="Kevin DeRudder" userId="b8db0611-c7c8-4114-b23c-d54441a090d5" providerId="ADAL" clId="{9D3A542D-FD2A-43C3-84C5-5789E61393C0}" dt="2018-12-20T09:25:29.800" v="1699" actId="14100"/>
          <ac:spMkLst>
            <pc:docMk/>
            <pc:sldMk cId="1548890194" sldId="302"/>
            <ac:spMk id="6" creationId="{4352E174-1F7C-4DB5-8777-27D3DC9C8077}"/>
          </ac:spMkLst>
        </pc:spChg>
      </pc:sldChg>
      <pc:sldChg chg="modSp add">
        <pc:chgData name="Kevin DeRudder" userId="b8db0611-c7c8-4114-b23c-d54441a090d5" providerId="ADAL" clId="{9D3A542D-FD2A-43C3-84C5-5789E61393C0}" dt="2018-12-20T09:26:09.503" v="1704" actId="1076"/>
        <pc:sldMkLst>
          <pc:docMk/>
          <pc:sldMk cId="1854309224" sldId="303"/>
        </pc:sldMkLst>
        <pc:spChg chg="mod">
          <ac:chgData name="Kevin DeRudder" userId="b8db0611-c7c8-4114-b23c-d54441a090d5" providerId="ADAL" clId="{9D3A542D-FD2A-43C3-84C5-5789E61393C0}" dt="2018-12-20T09:26:09.503" v="1704" actId="1076"/>
          <ac:spMkLst>
            <pc:docMk/>
            <pc:sldMk cId="1854309224" sldId="303"/>
            <ac:spMk id="5" creationId="{818312FB-DD04-4C6A-AB63-79C3E2BDF9D7}"/>
          </ac:spMkLst>
        </pc:spChg>
        <pc:spChg chg="mod">
          <ac:chgData name="Kevin DeRudder" userId="b8db0611-c7c8-4114-b23c-d54441a090d5" providerId="ADAL" clId="{9D3A542D-FD2A-43C3-84C5-5789E61393C0}" dt="2018-12-20T09:26:06.332" v="1703" actId="14100"/>
          <ac:spMkLst>
            <pc:docMk/>
            <pc:sldMk cId="1854309224" sldId="303"/>
            <ac:spMk id="6" creationId="{4352E174-1F7C-4DB5-8777-27D3DC9C8077}"/>
          </ac:spMkLst>
        </pc:spChg>
      </pc:sldChg>
      <pc:sldChg chg="del">
        <pc:chgData name="Kevin DeRudder" userId="b8db0611-c7c8-4114-b23c-d54441a090d5" providerId="ADAL" clId="{9D3A542D-FD2A-43C3-84C5-5789E61393C0}" dt="2018-12-19T14:30:00.646" v="53" actId="2696"/>
        <pc:sldMkLst>
          <pc:docMk/>
          <pc:sldMk cId="1856941455" sldId="303"/>
        </pc:sldMkLst>
      </pc:sldChg>
      <pc:sldChg chg="del">
        <pc:chgData name="Kevin DeRudder" userId="b8db0611-c7c8-4114-b23c-d54441a090d5" providerId="ADAL" clId="{9D3A542D-FD2A-43C3-84C5-5789E61393C0}" dt="2018-12-19T14:30:00.662" v="56" actId="2696"/>
        <pc:sldMkLst>
          <pc:docMk/>
          <pc:sldMk cId="928067491" sldId="304"/>
        </pc:sldMkLst>
      </pc:sldChg>
      <pc:sldChg chg="modSp add">
        <pc:chgData name="Kevin DeRudder" userId="b8db0611-c7c8-4114-b23c-d54441a090d5" providerId="ADAL" clId="{9D3A542D-FD2A-43C3-84C5-5789E61393C0}" dt="2018-12-20T09:26:49.026" v="1715" actId="14100"/>
        <pc:sldMkLst>
          <pc:docMk/>
          <pc:sldMk cId="4121920907" sldId="304"/>
        </pc:sldMkLst>
        <pc:spChg chg="mod">
          <ac:chgData name="Kevin DeRudder" userId="b8db0611-c7c8-4114-b23c-d54441a090d5" providerId="ADAL" clId="{9D3A542D-FD2A-43C3-84C5-5789E61393C0}" dt="2018-12-20T09:26:27.835" v="1712" actId="1036"/>
          <ac:spMkLst>
            <pc:docMk/>
            <pc:sldMk cId="4121920907" sldId="304"/>
            <ac:spMk id="5" creationId="{818312FB-DD04-4C6A-AB63-79C3E2BDF9D7}"/>
          </ac:spMkLst>
        </pc:spChg>
        <pc:spChg chg="mod">
          <ac:chgData name="Kevin DeRudder" userId="b8db0611-c7c8-4114-b23c-d54441a090d5" providerId="ADAL" clId="{9D3A542D-FD2A-43C3-84C5-5789E61393C0}" dt="2018-12-20T09:26:49.026" v="1715" actId="14100"/>
          <ac:spMkLst>
            <pc:docMk/>
            <pc:sldMk cId="4121920907" sldId="304"/>
            <ac:spMk id="6" creationId="{4352E174-1F7C-4DB5-8777-27D3DC9C8077}"/>
          </ac:spMkLst>
        </pc:spChg>
      </pc:sldChg>
      <pc:sldChg chg="addSp delSp modSp add setBg">
        <pc:chgData name="Kevin DeRudder" userId="b8db0611-c7c8-4114-b23c-d54441a090d5" providerId="ADAL" clId="{9D3A542D-FD2A-43C3-84C5-5789E61393C0}" dt="2018-12-20T09:40:52.853" v="1735" actId="1076"/>
        <pc:sldMkLst>
          <pc:docMk/>
          <pc:sldMk cId="2673127686" sldId="305"/>
        </pc:sldMkLst>
        <pc:spChg chg="del">
          <ac:chgData name="Kevin DeRudder" userId="b8db0611-c7c8-4114-b23c-d54441a090d5" providerId="ADAL" clId="{9D3A542D-FD2A-43C3-84C5-5789E61393C0}" dt="2018-12-20T09:40:05.701" v="1727"/>
          <ac:spMkLst>
            <pc:docMk/>
            <pc:sldMk cId="2673127686" sldId="305"/>
            <ac:spMk id="2" creationId="{5746C5C3-2153-472D-8D3B-BE5B8B4CCF84}"/>
          </ac:spMkLst>
        </pc:spChg>
        <pc:spChg chg="del">
          <ac:chgData name="Kevin DeRudder" userId="b8db0611-c7c8-4114-b23c-d54441a090d5" providerId="ADAL" clId="{9D3A542D-FD2A-43C3-84C5-5789E61393C0}" dt="2018-12-20T09:40:05.701" v="1727"/>
          <ac:spMkLst>
            <pc:docMk/>
            <pc:sldMk cId="2673127686" sldId="305"/>
            <ac:spMk id="3" creationId="{79F4199F-5498-4A84-B6E6-3F00CA58B1D2}"/>
          </ac:spMkLst>
        </pc:spChg>
        <pc:spChg chg="del">
          <ac:chgData name="Kevin DeRudder" userId="b8db0611-c7c8-4114-b23c-d54441a090d5" providerId="ADAL" clId="{9D3A542D-FD2A-43C3-84C5-5789E61393C0}" dt="2018-12-20T09:40:05.701" v="1727"/>
          <ac:spMkLst>
            <pc:docMk/>
            <pc:sldMk cId="2673127686" sldId="305"/>
            <ac:spMk id="4" creationId="{4A161D86-9500-419A-B6E0-93665D752AB4}"/>
          </ac:spMkLst>
        </pc:spChg>
        <pc:spChg chg="add mod ord">
          <ac:chgData name="Kevin DeRudder" userId="b8db0611-c7c8-4114-b23c-d54441a090d5" providerId="ADAL" clId="{9D3A542D-FD2A-43C3-84C5-5789E61393C0}" dt="2018-12-20T09:40:40.664" v="1734" actId="167"/>
          <ac:spMkLst>
            <pc:docMk/>
            <pc:sldMk cId="2673127686" sldId="305"/>
            <ac:spMk id="6" creationId="{4DFC5429-BD57-4C53-8ACA-71140CCA58F2}"/>
          </ac:spMkLst>
        </pc:spChg>
        <pc:picChg chg="add mod">
          <ac:chgData name="Kevin DeRudder" userId="b8db0611-c7c8-4114-b23c-d54441a090d5" providerId="ADAL" clId="{9D3A542D-FD2A-43C3-84C5-5789E61393C0}" dt="2018-12-20T09:40:52.853" v="1735" actId="1076"/>
          <ac:picMkLst>
            <pc:docMk/>
            <pc:sldMk cId="2673127686" sldId="305"/>
            <ac:picMk id="5" creationId="{8C77D866-D2AA-44B5-9401-BE22FB2E7B2B}"/>
          </ac:picMkLst>
        </pc:picChg>
      </pc:sldChg>
      <pc:sldChg chg="del">
        <pc:chgData name="Kevin DeRudder" userId="b8db0611-c7c8-4114-b23c-d54441a090d5" providerId="ADAL" clId="{9D3A542D-FD2A-43C3-84C5-5789E61393C0}" dt="2018-12-19T14:30:00.677" v="57" actId="2696"/>
        <pc:sldMkLst>
          <pc:docMk/>
          <pc:sldMk cId="3110531477" sldId="305"/>
        </pc:sldMkLst>
      </pc:sldChg>
      <pc:sldChg chg="addSp delSp modSp add setBg">
        <pc:chgData name="Kevin DeRudder" userId="b8db0611-c7c8-4114-b23c-d54441a090d5" providerId="ADAL" clId="{9D3A542D-FD2A-43C3-84C5-5789E61393C0}" dt="2018-12-20T09:43:18.967" v="1742" actId="166"/>
        <pc:sldMkLst>
          <pc:docMk/>
          <pc:sldMk cId="147663253" sldId="306"/>
        </pc:sldMkLst>
        <pc:picChg chg="add mod ord">
          <ac:chgData name="Kevin DeRudder" userId="b8db0611-c7c8-4114-b23c-d54441a090d5" providerId="ADAL" clId="{9D3A542D-FD2A-43C3-84C5-5789E61393C0}" dt="2018-12-20T09:43:18.967" v="1742" actId="166"/>
          <ac:picMkLst>
            <pc:docMk/>
            <pc:sldMk cId="147663253" sldId="306"/>
            <ac:picMk id="2" creationId="{30885956-F863-4AAD-96D8-594E616945BC}"/>
          </ac:picMkLst>
        </pc:picChg>
        <pc:picChg chg="del">
          <ac:chgData name="Kevin DeRudder" userId="b8db0611-c7c8-4114-b23c-d54441a090d5" providerId="ADAL" clId="{9D3A542D-FD2A-43C3-84C5-5789E61393C0}" dt="2018-12-20T09:43:16.482" v="1741" actId="478"/>
          <ac:picMkLst>
            <pc:docMk/>
            <pc:sldMk cId="147663253" sldId="306"/>
            <ac:picMk id="5" creationId="{8C77D866-D2AA-44B5-9401-BE22FB2E7B2B}"/>
          </ac:picMkLst>
        </pc:picChg>
      </pc:sldChg>
      <pc:sldChg chg="del">
        <pc:chgData name="Kevin DeRudder" userId="b8db0611-c7c8-4114-b23c-d54441a090d5" providerId="ADAL" clId="{9D3A542D-FD2A-43C3-84C5-5789E61393C0}" dt="2018-12-19T14:30:00.788" v="70" actId="2696"/>
        <pc:sldMkLst>
          <pc:docMk/>
          <pc:sldMk cId="436154879" sldId="306"/>
        </pc:sldMkLst>
      </pc:sldChg>
      <pc:sldChg chg="addSp modSp add">
        <pc:chgData name="Kevin DeRudder" userId="b8db0611-c7c8-4114-b23c-d54441a090d5" providerId="ADAL" clId="{9D3A542D-FD2A-43C3-84C5-5789E61393C0}" dt="2018-12-20T09:44:32.137" v="1750" actId="1076"/>
        <pc:sldMkLst>
          <pc:docMk/>
          <pc:sldMk cId="2203947313" sldId="307"/>
        </pc:sldMkLst>
        <pc:spChg chg="add mod">
          <ac:chgData name="Kevin DeRudder" userId="b8db0611-c7c8-4114-b23c-d54441a090d5" providerId="ADAL" clId="{9D3A542D-FD2A-43C3-84C5-5789E61393C0}" dt="2018-12-20T09:44:32.137" v="1750" actId="1076"/>
          <ac:spMkLst>
            <pc:docMk/>
            <pc:sldMk cId="2203947313" sldId="307"/>
            <ac:spMk id="3" creationId="{9D8C3CA1-DB99-4F8C-8975-C0AC5E8C6F9F}"/>
          </ac:spMkLst>
        </pc:spChg>
        <pc:picChg chg="add mod">
          <ac:chgData name="Kevin DeRudder" userId="b8db0611-c7c8-4114-b23c-d54441a090d5" providerId="ADAL" clId="{9D3A542D-FD2A-43C3-84C5-5789E61393C0}" dt="2018-12-20T09:44:19.851" v="1746" actId="1076"/>
          <ac:picMkLst>
            <pc:docMk/>
            <pc:sldMk cId="2203947313" sldId="307"/>
            <ac:picMk id="2" creationId="{96EE9A65-E2F7-436D-A1F1-3A25ED074E87}"/>
          </ac:picMkLst>
        </pc:picChg>
      </pc:sldChg>
      <pc:sldChg chg="del">
        <pc:chgData name="Kevin DeRudder" userId="b8db0611-c7c8-4114-b23c-d54441a090d5" providerId="ADAL" clId="{9D3A542D-FD2A-43C3-84C5-5789E61393C0}" dt="2018-12-19T14:30:00.788" v="71" actId="2696"/>
        <pc:sldMkLst>
          <pc:docMk/>
          <pc:sldMk cId="2665760422" sldId="307"/>
        </pc:sldMkLst>
      </pc:sldChg>
      <pc:sldChg chg="del">
        <pc:chgData name="Kevin DeRudder" userId="b8db0611-c7c8-4114-b23c-d54441a090d5" providerId="ADAL" clId="{9D3A542D-FD2A-43C3-84C5-5789E61393C0}" dt="2018-12-19T14:30:00.804" v="72" actId="2696"/>
        <pc:sldMkLst>
          <pc:docMk/>
          <pc:sldMk cId="3896135850" sldId="308"/>
        </pc:sldMkLst>
      </pc:sldChg>
      <pc:sldChg chg="del">
        <pc:chgData name="Kevin DeRudder" userId="b8db0611-c7c8-4114-b23c-d54441a090d5" providerId="ADAL" clId="{9D3A542D-FD2A-43C3-84C5-5789E61393C0}" dt="2018-12-19T14:30:00.804" v="73" actId="2696"/>
        <pc:sldMkLst>
          <pc:docMk/>
          <pc:sldMk cId="479383539" sldId="309"/>
        </pc:sldMkLst>
      </pc:sldChg>
      <pc:sldChg chg="del">
        <pc:chgData name="Kevin DeRudder" userId="b8db0611-c7c8-4114-b23c-d54441a090d5" providerId="ADAL" clId="{9D3A542D-FD2A-43C3-84C5-5789E61393C0}" dt="2018-12-19T14:30:00.820" v="74" actId="2696"/>
        <pc:sldMkLst>
          <pc:docMk/>
          <pc:sldMk cId="2658239204" sldId="310"/>
        </pc:sldMkLst>
      </pc:sldChg>
      <pc:sldChg chg="del">
        <pc:chgData name="Kevin DeRudder" userId="b8db0611-c7c8-4114-b23c-d54441a090d5" providerId="ADAL" clId="{9D3A542D-FD2A-43C3-84C5-5789E61393C0}" dt="2018-12-19T14:30:00.835" v="76" actId="2696"/>
        <pc:sldMkLst>
          <pc:docMk/>
          <pc:sldMk cId="3989557274" sldId="311"/>
        </pc:sldMkLst>
      </pc:sldChg>
      <pc:sldChg chg="del">
        <pc:chgData name="Kevin DeRudder" userId="b8db0611-c7c8-4114-b23c-d54441a090d5" providerId="ADAL" clId="{9D3A542D-FD2A-43C3-84C5-5789E61393C0}" dt="2018-12-19T14:30:00.820" v="75" actId="2696"/>
        <pc:sldMkLst>
          <pc:docMk/>
          <pc:sldMk cId="3505089748" sldId="312"/>
        </pc:sldMkLst>
      </pc:sldChg>
      <pc:sldChg chg="del">
        <pc:chgData name="Kevin DeRudder" userId="b8db0611-c7c8-4114-b23c-d54441a090d5" providerId="ADAL" clId="{9D3A542D-FD2A-43C3-84C5-5789E61393C0}" dt="2018-12-19T14:30:00.835" v="77" actId="2696"/>
        <pc:sldMkLst>
          <pc:docMk/>
          <pc:sldMk cId="717355532" sldId="313"/>
        </pc:sldMkLst>
      </pc:sldChg>
      <pc:sldChg chg="del">
        <pc:chgData name="Kevin DeRudder" userId="b8db0611-c7c8-4114-b23c-d54441a090d5" providerId="ADAL" clId="{9D3A542D-FD2A-43C3-84C5-5789E61393C0}" dt="2018-12-19T14:30:00.851" v="78" actId="2696"/>
        <pc:sldMkLst>
          <pc:docMk/>
          <pc:sldMk cId="1294409878" sldId="314"/>
        </pc:sldMkLst>
      </pc:sldChg>
      <pc:sldChg chg="del">
        <pc:chgData name="Kevin DeRudder" userId="b8db0611-c7c8-4114-b23c-d54441a090d5" providerId="ADAL" clId="{9D3A542D-FD2A-43C3-84C5-5789E61393C0}" dt="2018-12-19T14:30:00.851" v="79" actId="2696"/>
        <pc:sldMkLst>
          <pc:docMk/>
          <pc:sldMk cId="3713563523" sldId="315"/>
        </pc:sldMkLst>
      </pc:sldChg>
      <pc:sldChg chg="del">
        <pc:chgData name="Kevin DeRudder" userId="b8db0611-c7c8-4114-b23c-d54441a090d5" providerId="ADAL" clId="{9D3A542D-FD2A-43C3-84C5-5789E61393C0}" dt="2018-12-19T14:30:00.867" v="80" actId="2696"/>
        <pc:sldMkLst>
          <pc:docMk/>
          <pc:sldMk cId="2013977628" sldId="316"/>
        </pc:sldMkLst>
      </pc:sldChg>
      <pc:sldChg chg="del">
        <pc:chgData name="Kevin DeRudder" userId="b8db0611-c7c8-4114-b23c-d54441a090d5" providerId="ADAL" clId="{9D3A542D-FD2A-43C3-84C5-5789E61393C0}" dt="2018-12-19T14:30:00.882" v="81" actId="2696"/>
        <pc:sldMkLst>
          <pc:docMk/>
          <pc:sldMk cId="1476197620" sldId="317"/>
        </pc:sldMkLst>
      </pc:sldChg>
      <pc:sldChg chg="del">
        <pc:chgData name="Kevin DeRudder" userId="b8db0611-c7c8-4114-b23c-d54441a090d5" providerId="ADAL" clId="{9D3A542D-FD2A-43C3-84C5-5789E61393C0}" dt="2018-12-19T14:30:00.882" v="82" actId="2696"/>
        <pc:sldMkLst>
          <pc:docMk/>
          <pc:sldMk cId="3224985073" sldId="318"/>
        </pc:sldMkLst>
      </pc:sldChg>
      <pc:sldChg chg="del">
        <pc:chgData name="Kevin DeRudder" userId="b8db0611-c7c8-4114-b23c-d54441a090d5" providerId="ADAL" clId="{9D3A542D-FD2A-43C3-84C5-5789E61393C0}" dt="2018-12-19T14:30:00.898" v="83" actId="2696"/>
        <pc:sldMkLst>
          <pc:docMk/>
          <pc:sldMk cId="2676944839" sldId="319"/>
        </pc:sldMkLst>
      </pc:sldChg>
      <pc:sldChg chg="del">
        <pc:chgData name="Kevin DeRudder" userId="b8db0611-c7c8-4114-b23c-d54441a090d5" providerId="ADAL" clId="{9D3A542D-FD2A-43C3-84C5-5789E61393C0}" dt="2018-12-19T14:30:00.914" v="84" actId="2696"/>
        <pc:sldMkLst>
          <pc:docMk/>
          <pc:sldMk cId="2144980952" sldId="320"/>
        </pc:sldMkLst>
      </pc:sldChg>
      <pc:sldChg chg="del">
        <pc:chgData name="Kevin DeRudder" userId="b8db0611-c7c8-4114-b23c-d54441a090d5" providerId="ADAL" clId="{9D3A542D-FD2A-43C3-84C5-5789E61393C0}" dt="2018-12-19T14:30:00.914" v="85" actId="2696"/>
        <pc:sldMkLst>
          <pc:docMk/>
          <pc:sldMk cId="774541970" sldId="321"/>
        </pc:sldMkLst>
      </pc:sldChg>
      <pc:sldChg chg="del">
        <pc:chgData name="Kevin DeRudder" userId="b8db0611-c7c8-4114-b23c-d54441a090d5" providerId="ADAL" clId="{9D3A542D-FD2A-43C3-84C5-5789E61393C0}" dt="2018-12-19T14:30:00.930" v="86" actId="2696"/>
        <pc:sldMkLst>
          <pc:docMk/>
          <pc:sldMk cId="3769875515" sldId="322"/>
        </pc:sldMkLst>
      </pc:sldChg>
      <pc:sldChg chg="del">
        <pc:chgData name="Kevin DeRudder" userId="b8db0611-c7c8-4114-b23c-d54441a090d5" providerId="ADAL" clId="{9D3A542D-FD2A-43C3-84C5-5789E61393C0}" dt="2018-12-19T14:30:00.945" v="87" actId="2696"/>
        <pc:sldMkLst>
          <pc:docMk/>
          <pc:sldMk cId="1287596348" sldId="323"/>
        </pc:sldMkLst>
      </pc:sldChg>
      <pc:sldChg chg="del">
        <pc:chgData name="Kevin DeRudder" userId="b8db0611-c7c8-4114-b23c-d54441a090d5" providerId="ADAL" clId="{9D3A542D-FD2A-43C3-84C5-5789E61393C0}" dt="2018-12-19T14:30:00.945" v="88" actId="2696"/>
        <pc:sldMkLst>
          <pc:docMk/>
          <pc:sldMk cId="1662957573" sldId="324"/>
        </pc:sldMkLst>
      </pc:sldChg>
      <pc:sldChg chg="del">
        <pc:chgData name="Kevin DeRudder" userId="b8db0611-c7c8-4114-b23c-d54441a090d5" providerId="ADAL" clId="{9D3A542D-FD2A-43C3-84C5-5789E61393C0}" dt="2018-12-19T14:30:00.961" v="89" actId="2696"/>
        <pc:sldMkLst>
          <pc:docMk/>
          <pc:sldMk cId="3682229443" sldId="325"/>
        </pc:sldMkLst>
      </pc:sldChg>
      <pc:sldChg chg="del">
        <pc:chgData name="Kevin DeRudder" userId="b8db0611-c7c8-4114-b23c-d54441a090d5" providerId="ADAL" clId="{9D3A542D-FD2A-43C3-84C5-5789E61393C0}" dt="2018-12-19T14:30:00.977" v="90" actId="2696"/>
        <pc:sldMkLst>
          <pc:docMk/>
          <pc:sldMk cId="3072925769" sldId="326"/>
        </pc:sldMkLst>
      </pc:sldChg>
      <pc:sldChg chg="del">
        <pc:chgData name="Kevin DeRudder" userId="b8db0611-c7c8-4114-b23c-d54441a090d5" providerId="ADAL" clId="{9D3A542D-FD2A-43C3-84C5-5789E61393C0}" dt="2018-12-19T14:30:00.999" v="91" actId="2696"/>
        <pc:sldMkLst>
          <pc:docMk/>
          <pc:sldMk cId="3071397873" sldId="327"/>
        </pc:sldMkLst>
      </pc:sldChg>
      <pc:sldChg chg="del">
        <pc:chgData name="Kevin DeRudder" userId="b8db0611-c7c8-4114-b23c-d54441a090d5" providerId="ADAL" clId="{9D3A542D-FD2A-43C3-84C5-5789E61393C0}" dt="2018-12-19T14:30:01.007" v="92" actId="2696"/>
        <pc:sldMkLst>
          <pc:docMk/>
          <pc:sldMk cId="764747989" sldId="328"/>
        </pc:sldMkLst>
      </pc:sldChg>
      <pc:sldChg chg="del">
        <pc:chgData name="Kevin DeRudder" userId="b8db0611-c7c8-4114-b23c-d54441a090d5" providerId="ADAL" clId="{9D3A542D-FD2A-43C3-84C5-5789E61393C0}" dt="2018-12-19T14:30:01.018" v="93" actId="2696"/>
        <pc:sldMkLst>
          <pc:docMk/>
          <pc:sldMk cId="411627693" sldId="329"/>
        </pc:sldMkLst>
      </pc:sldChg>
      <pc:sldChg chg="del">
        <pc:chgData name="Kevin DeRudder" userId="b8db0611-c7c8-4114-b23c-d54441a090d5" providerId="ADAL" clId="{9D3A542D-FD2A-43C3-84C5-5789E61393C0}" dt="2018-12-19T14:30:01.023" v="94" actId="2696"/>
        <pc:sldMkLst>
          <pc:docMk/>
          <pc:sldMk cId="4065482165" sldId="330"/>
        </pc:sldMkLst>
      </pc:sldChg>
      <pc:sldChg chg="del">
        <pc:chgData name="Kevin DeRudder" userId="b8db0611-c7c8-4114-b23c-d54441a090d5" providerId="ADAL" clId="{9D3A542D-FD2A-43C3-84C5-5789E61393C0}" dt="2018-12-19T14:30:01.040" v="95" actId="2696"/>
        <pc:sldMkLst>
          <pc:docMk/>
          <pc:sldMk cId="1256770271" sldId="331"/>
        </pc:sldMkLst>
      </pc:sldChg>
      <pc:sldChg chg="del">
        <pc:chgData name="Kevin DeRudder" userId="b8db0611-c7c8-4114-b23c-d54441a090d5" providerId="ADAL" clId="{9D3A542D-FD2A-43C3-84C5-5789E61393C0}" dt="2018-12-19T14:30:01.040" v="96" actId="2696"/>
        <pc:sldMkLst>
          <pc:docMk/>
          <pc:sldMk cId="3213222722" sldId="332"/>
        </pc:sldMkLst>
      </pc:sldChg>
      <pc:sldChg chg="del">
        <pc:chgData name="Kevin DeRudder" userId="b8db0611-c7c8-4114-b23c-d54441a090d5" providerId="ADAL" clId="{9D3A542D-FD2A-43C3-84C5-5789E61393C0}" dt="2018-12-19T14:30:01.040" v="97" actId="2696"/>
        <pc:sldMkLst>
          <pc:docMk/>
          <pc:sldMk cId="4110814134" sldId="333"/>
        </pc:sldMkLst>
      </pc:sldChg>
      <pc:sldChg chg="del">
        <pc:chgData name="Kevin DeRudder" userId="b8db0611-c7c8-4114-b23c-d54441a090d5" providerId="ADAL" clId="{9D3A542D-FD2A-43C3-84C5-5789E61393C0}" dt="2018-12-19T14:30:01.090" v="102" actId="2696"/>
        <pc:sldMkLst>
          <pc:docMk/>
          <pc:sldMk cId="2360309013" sldId="334"/>
        </pc:sldMkLst>
      </pc:sldChg>
      <pc:sldChg chg="del">
        <pc:chgData name="Kevin DeRudder" userId="b8db0611-c7c8-4114-b23c-d54441a090d5" providerId="ADAL" clId="{9D3A542D-FD2A-43C3-84C5-5789E61393C0}" dt="2018-12-19T14:30:01.139" v="104" actId="2696"/>
        <pc:sldMkLst>
          <pc:docMk/>
          <pc:sldMk cId="3881402376" sldId="335"/>
        </pc:sldMkLst>
      </pc:sldChg>
      <pc:sldChg chg="del">
        <pc:chgData name="Kevin DeRudder" userId="b8db0611-c7c8-4114-b23c-d54441a090d5" providerId="ADAL" clId="{9D3A542D-FD2A-43C3-84C5-5789E61393C0}" dt="2018-12-19T14:30:01.155" v="105" actId="2696"/>
        <pc:sldMkLst>
          <pc:docMk/>
          <pc:sldMk cId="693167582" sldId="336"/>
        </pc:sldMkLst>
      </pc:sldChg>
      <pc:sldChg chg="del">
        <pc:chgData name="Kevin DeRudder" userId="b8db0611-c7c8-4114-b23c-d54441a090d5" providerId="ADAL" clId="{9D3A542D-FD2A-43C3-84C5-5789E61393C0}" dt="2018-12-19T14:30:01.123" v="103" actId="2696"/>
        <pc:sldMkLst>
          <pc:docMk/>
          <pc:sldMk cId="377399560" sldId="337"/>
        </pc:sldMkLst>
      </pc:sldChg>
      <pc:sldChg chg="del">
        <pc:chgData name="Kevin DeRudder" userId="b8db0611-c7c8-4114-b23c-d54441a090d5" providerId="ADAL" clId="{9D3A542D-FD2A-43C3-84C5-5789E61393C0}" dt="2018-12-19T14:30:01.155" v="106" actId="2696"/>
        <pc:sldMkLst>
          <pc:docMk/>
          <pc:sldMk cId="2086522361" sldId="338"/>
        </pc:sldMkLst>
      </pc:sldChg>
      <pc:sldChg chg="del">
        <pc:chgData name="Kevin DeRudder" userId="b8db0611-c7c8-4114-b23c-d54441a090d5" providerId="ADAL" clId="{9D3A542D-FD2A-43C3-84C5-5789E61393C0}" dt="2018-12-19T14:30:01.171" v="107" actId="2696"/>
        <pc:sldMkLst>
          <pc:docMk/>
          <pc:sldMk cId="2578186328" sldId="339"/>
        </pc:sldMkLst>
      </pc:sldChg>
      <pc:sldChg chg="del">
        <pc:chgData name="Kevin DeRudder" userId="b8db0611-c7c8-4114-b23c-d54441a090d5" providerId="ADAL" clId="{9D3A542D-FD2A-43C3-84C5-5789E61393C0}" dt="2018-12-19T14:30:01.171" v="108" actId="2696"/>
        <pc:sldMkLst>
          <pc:docMk/>
          <pc:sldMk cId="3736632528" sldId="340"/>
        </pc:sldMkLst>
      </pc:sldChg>
      <pc:sldChg chg="del">
        <pc:chgData name="Kevin DeRudder" userId="b8db0611-c7c8-4114-b23c-d54441a090d5" providerId="ADAL" clId="{9D3A542D-FD2A-43C3-84C5-5789E61393C0}" dt="2018-12-19T14:30:01.186" v="109" actId="2696"/>
        <pc:sldMkLst>
          <pc:docMk/>
          <pc:sldMk cId="876580271" sldId="341"/>
        </pc:sldMkLst>
      </pc:sldChg>
      <pc:sldChg chg="del">
        <pc:chgData name="Kevin DeRudder" userId="b8db0611-c7c8-4114-b23c-d54441a090d5" providerId="ADAL" clId="{9D3A542D-FD2A-43C3-84C5-5789E61393C0}" dt="2018-12-19T14:30:01.056" v="98" actId="2696"/>
        <pc:sldMkLst>
          <pc:docMk/>
          <pc:sldMk cId="113881761" sldId="344"/>
        </pc:sldMkLst>
      </pc:sldChg>
      <pc:sldChg chg="del">
        <pc:chgData name="Kevin DeRudder" userId="b8db0611-c7c8-4114-b23c-d54441a090d5" providerId="ADAL" clId="{9D3A542D-FD2A-43C3-84C5-5789E61393C0}" dt="2018-12-19T14:30:01.056" v="99" actId="2696"/>
        <pc:sldMkLst>
          <pc:docMk/>
          <pc:sldMk cId="1553114921" sldId="345"/>
        </pc:sldMkLst>
      </pc:sldChg>
      <pc:sldChg chg="del">
        <pc:chgData name="Kevin DeRudder" userId="b8db0611-c7c8-4114-b23c-d54441a090d5" providerId="ADAL" clId="{9D3A542D-FD2A-43C3-84C5-5789E61393C0}" dt="2018-12-19T14:30:01.073" v="101" actId="2696"/>
        <pc:sldMkLst>
          <pc:docMk/>
          <pc:sldMk cId="3432178774" sldId="346"/>
        </pc:sldMkLst>
      </pc:sldChg>
      <pc:sldChg chg="del">
        <pc:chgData name="Kevin DeRudder" userId="b8db0611-c7c8-4114-b23c-d54441a090d5" providerId="ADAL" clId="{9D3A542D-FD2A-43C3-84C5-5789E61393C0}" dt="2018-12-19T14:30:01.073" v="100" actId="2696"/>
        <pc:sldMkLst>
          <pc:docMk/>
          <pc:sldMk cId="132915079" sldId="347"/>
        </pc:sldMkLst>
      </pc:sldChg>
      <pc:sldChg chg="del">
        <pc:chgData name="Kevin DeRudder" userId="b8db0611-c7c8-4114-b23c-d54441a090d5" providerId="ADAL" clId="{9D3A542D-FD2A-43C3-84C5-5789E61393C0}" dt="2018-12-19T14:30:01.202" v="112" actId="2696"/>
        <pc:sldMkLst>
          <pc:docMk/>
          <pc:sldMk cId="1059318640" sldId="348"/>
        </pc:sldMkLst>
      </pc:sldChg>
      <pc:sldChg chg="del">
        <pc:chgData name="Kevin DeRudder" userId="b8db0611-c7c8-4114-b23c-d54441a090d5" providerId="ADAL" clId="{9D3A542D-FD2A-43C3-84C5-5789E61393C0}" dt="2018-12-19T14:30:01.186" v="110" actId="2696"/>
        <pc:sldMkLst>
          <pc:docMk/>
          <pc:sldMk cId="731401865" sldId="349"/>
        </pc:sldMkLst>
      </pc:sldChg>
      <pc:sldChg chg="del">
        <pc:chgData name="Kevin DeRudder" userId="b8db0611-c7c8-4114-b23c-d54441a090d5" providerId="ADAL" clId="{9D3A542D-FD2A-43C3-84C5-5789E61393C0}" dt="2018-12-19T14:30:01.186" v="111" actId="2696"/>
        <pc:sldMkLst>
          <pc:docMk/>
          <pc:sldMk cId="2678892673" sldId="350"/>
        </pc:sldMkLst>
      </pc:sldChg>
      <pc:sldChg chg="del">
        <pc:chgData name="Kevin DeRudder" userId="b8db0611-c7c8-4114-b23c-d54441a090d5" providerId="ADAL" clId="{9D3A542D-FD2A-43C3-84C5-5789E61393C0}" dt="2018-12-19T14:30:01.202" v="113" actId="2696"/>
        <pc:sldMkLst>
          <pc:docMk/>
          <pc:sldMk cId="2560014981" sldId="351"/>
        </pc:sldMkLst>
      </pc:sldChg>
      <pc:sldChg chg="del">
        <pc:chgData name="Kevin DeRudder" userId="b8db0611-c7c8-4114-b23c-d54441a090d5" providerId="ADAL" clId="{9D3A542D-FD2A-43C3-84C5-5789E61393C0}" dt="2018-12-19T14:30:01.202" v="114" actId="2696"/>
        <pc:sldMkLst>
          <pc:docMk/>
          <pc:sldMk cId="558706022" sldId="352"/>
        </pc:sldMkLst>
      </pc:sldChg>
      <pc:sldChg chg="del">
        <pc:chgData name="Kevin DeRudder" userId="b8db0611-c7c8-4114-b23c-d54441a090d5" providerId="ADAL" clId="{9D3A542D-FD2A-43C3-84C5-5789E61393C0}" dt="2018-12-19T14:30:01.218" v="115" actId="2696"/>
        <pc:sldMkLst>
          <pc:docMk/>
          <pc:sldMk cId="4043650946" sldId="353"/>
        </pc:sldMkLst>
      </pc:sldChg>
      <pc:sldChg chg="del">
        <pc:chgData name="Kevin DeRudder" userId="b8db0611-c7c8-4114-b23c-d54441a090d5" providerId="ADAL" clId="{9D3A542D-FD2A-43C3-84C5-5789E61393C0}" dt="2018-12-19T14:30:01.249" v="119" actId="2696"/>
        <pc:sldMkLst>
          <pc:docMk/>
          <pc:sldMk cId="4245155057" sldId="354"/>
        </pc:sldMkLst>
      </pc:sldChg>
      <pc:sldChg chg="del">
        <pc:chgData name="Kevin DeRudder" userId="b8db0611-c7c8-4114-b23c-d54441a090d5" providerId="ADAL" clId="{9D3A542D-FD2A-43C3-84C5-5789E61393C0}" dt="2018-12-19T14:30:01.249" v="120" actId="2696"/>
        <pc:sldMkLst>
          <pc:docMk/>
          <pc:sldMk cId="2803940018" sldId="355"/>
        </pc:sldMkLst>
      </pc:sldChg>
      <pc:sldChg chg="del">
        <pc:chgData name="Kevin DeRudder" userId="b8db0611-c7c8-4114-b23c-d54441a090d5" providerId="ADAL" clId="{9D3A542D-FD2A-43C3-84C5-5789E61393C0}" dt="2018-12-19T14:30:01.265" v="121" actId="2696"/>
        <pc:sldMkLst>
          <pc:docMk/>
          <pc:sldMk cId="4122820694" sldId="356"/>
        </pc:sldMkLst>
      </pc:sldChg>
      <pc:sldChg chg="del">
        <pc:chgData name="Kevin DeRudder" userId="b8db0611-c7c8-4114-b23c-d54441a090d5" providerId="ADAL" clId="{9D3A542D-FD2A-43C3-84C5-5789E61393C0}" dt="2018-12-19T14:30:01.234" v="118" actId="2696"/>
        <pc:sldMkLst>
          <pc:docMk/>
          <pc:sldMk cId="62115523" sldId="357"/>
        </pc:sldMkLst>
      </pc:sldChg>
      <pc:sldChg chg="del">
        <pc:chgData name="Kevin DeRudder" userId="b8db0611-c7c8-4114-b23c-d54441a090d5" providerId="ADAL" clId="{9D3A542D-FD2A-43C3-84C5-5789E61393C0}" dt="2018-12-19T14:30:01.218" v="116" actId="2696"/>
        <pc:sldMkLst>
          <pc:docMk/>
          <pc:sldMk cId="2247868517" sldId="358"/>
        </pc:sldMkLst>
      </pc:sldChg>
      <pc:sldChg chg="del">
        <pc:chgData name="Kevin DeRudder" userId="b8db0611-c7c8-4114-b23c-d54441a090d5" providerId="ADAL" clId="{9D3A542D-FD2A-43C3-84C5-5789E61393C0}" dt="2018-12-19T14:30:01.234" v="117" actId="2696"/>
        <pc:sldMkLst>
          <pc:docMk/>
          <pc:sldMk cId="947664061" sldId="359"/>
        </pc:sldMkLst>
      </pc:sldChg>
      <pc:sldChg chg="del">
        <pc:chgData name="Kevin DeRudder" userId="b8db0611-c7c8-4114-b23c-d54441a090d5" providerId="ADAL" clId="{9D3A542D-FD2A-43C3-84C5-5789E61393C0}" dt="2018-12-19T14:30:01.265" v="122" actId="2696"/>
        <pc:sldMkLst>
          <pc:docMk/>
          <pc:sldMk cId="2305072566" sldId="360"/>
        </pc:sldMkLst>
      </pc:sldChg>
      <pc:sldChg chg="del">
        <pc:chgData name="Kevin DeRudder" userId="b8db0611-c7c8-4114-b23c-d54441a090d5" providerId="ADAL" clId="{9D3A542D-FD2A-43C3-84C5-5789E61393C0}" dt="2018-12-19T14:30:01.281" v="123" actId="2696"/>
        <pc:sldMkLst>
          <pc:docMk/>
          <pc:sldMk cId="2032968441" sldId="362"/>
        </pc:sldMkLst>
      </pc:sldChg>
      <pc:sldChg chg="del">
        <pc:chgData name="Kevin DeRudder" userId="b8db0611-c7c8-4114-b23c-d54441a090d5" providerId="ADAL" clId="{9D3A542D-FD2A-43C3-84C5-5789E61393C0}" dt="2018-12-19T14:30:01.281" v="124" actId="2696"/>
        <pc:sldMkLst>
          <pc:docMk/>
          <pc:sldMk cId="2133402495" sldId="363"/>
        </pc:sldMkLst>
      </pc:sldChg>
      <pc:sldChg chg="del">
        <pc:chgData name="Kevin DeRudder" userId="b8db0611-c7c8-4114-b23c-d54441a090d5" providerId="ADAL" clId="{9D3A542D-FD2A-43C3-84C5-5789E61393C0}" dt="2018-12-19T14:30:01.281" v="125" actId="2696"/>
        <pc:sldMkLst>
          <pc:docMk/>
          <pc:sldMk cId="3529917923" sldId="364"/>
        </pc:sldMkLst>
      </pc:sldChg>
      <pc:sldChg chg="del">
        <pc:chgData name="Kevin DeRudder" userId="b8db0611-c7c8-4114-b23c-d54441a090d5" providerId="ADAL" clId="{9D3A542D-FD2A-43C3-84C5-5789E61393C0}" dt="2018-12-19T14:30:01.296" v="126" actId="2696"/>
        <pc:sldMkLst>
          <pc:docMk/>
          <pc:sldMk cId="261286825" sldId="365"/>
        </pc:sldMkLst>
      </pc:sldChg>
      <pc:sldChg chg="del">
        <pc:chgData name="Kevin DeRudder" userId="b8db0611-c7c8-4114-b23c-d54441a090d5" providerId="ADAL" clId="{9D3A542D-FD2A-43C3-84C5-5789E61393C0}" dt="2018-12-19T14:30:01.296" v="127" actId="2696"/>
        <pc:sldMkLst>
          <pc:docMk/>
          <pc:sldMk cId="2225651512" sldId="366"/>
        </pc:sldMkLst>
      </pc:sldChg>
      <pc:sldChg chg="del">
        <pc:chgData name="Kevin DeRudder" userId="b8db0611-c7c8-4114-b23c-d54441a090d5" providerId="ADAL" clId="{9D3A542D-FD2A-43C3-84C5-5789E61393C0}" dt="2018-12-19T14:30:01.312" v="128" actId="2696"/>
        <pc:sldMkLst>
          <pc:docMk/>
          <pc:sldMk cId="3994627651" sldId="367"/>
        </pc:sldMkLst>
      </pc:sldChg>
      <pc:sldChg chg="del">
        <pc:chgData name="Kevin DeRudder" userId="b8db0611-c7c8-4114-b23c-d54441a090d5" providerId="ADAL" clId="{9D3A542D-FD2A-43C3-84C5-5789E61393C0}" dt="2018-12-19T14:30:01.312" v="129" actId="2696"/>
        <pc:sldMkLst>
          <pc:docMk/>
          <pc:sldMk cId="653850643" sldId="369"/>
        </pc:sldMkLst>
      </pc:sldChg>
      <pc:sldChg chg="del">
        <pc:chgData name="Kevin DeRudder" userId="b8db0611-c7c8-4114-b23c-d54441a090d5" providerId="ADAL" clId="{9D3A542D-FD2A-43C3-84C5-5789E61393C0}" dt="2018-12-19T14:30:01.328" v="130" actId="2696"/>
        <pc:sldMkLst>
          <pc:docMk/>
          <pc:sldMk cId="2555808478" sldId="370"/>
        </pc:sldMkLst>
      </pc:sldChg>
      <pc:sldChg chg="del">
        <pc:chgData name="Kevin DeRudder" userId="b8db0611-c7c8-4114-b23c-d54441a090d5" providerId="ADAL" clId="{9D3A542D-FD2A-43C3-84C5-5789E61393C0}" dt="2018-12-19T14:30:01.343" v="131" actId="2696"/>
        <pc:sldMkLst>
          <pc:docMk/>
          <pc:sldMk cId="1730577024" sldId="371"/>
        </pc:sldMkLst>
      </pc:sldChg>
      <pc:sldChg chg="del">
        <pc:chgData name="Kevin DeRudder" userId="b8db0611-c7c8-4114-b23c-d54441a090d5" providerId="ADAL" clId="{9D3A542D-FD2A-43C3-84C5-5789E61393C0}" dt="2018-12-19T14:30:01.343" v="132" actId="2696"/>
        <pc:sldMkLst>
          <pc:docMk/>
          <pc:sldMk cId="1767262054" sldId="372"/>
        </pc:sldMkLst>
      </pc:sldChg>
      <pc:sldChg chg="del">
        <pc:chgData name="Kevin DeRudder" userId="b8db0611-c7c8-4114-b23c-d54441a090d5" providerId="ADAL" clId="{9D3A542D-FD2A-43C3-84C5-5789E61393C0}" dt="2018-12-19T14:30:01.343" v="133" actId="2696"/>
        <pc:sldMkLst>
          <pc:docMk/>
          <pc:sldMk cId="2525739997" sldId="373"/>
        </pc:sldMkLst>
      </pc:sldChg>
      <pc:sldChg chg="del">
        <pc:chgData name="Kevin DeRudder" userId="b8db0611-c7c8-4114-b23c-d54441a090d5" providerId="ADAL" clId="{9D3A542D-FD2A-43C3-84C5-5789E61393C0}" dt="2018-12-19T14:30:01.359" v="134" actId="2696"/>
        <pc:sldMkLst>
          <pc:docMk/>
          <pc:sldMk cId="3467270696" sldId="374"/>
        </pc:sldMkLst>
      </pc:sldChg>
      <pc:sldChg chg="del">
        <pc:chgData name="Kevin DeRudder" userId="b8db0611-c7c8-4114-b23c-d54441a090d5" providerId="ADAL" clId="{9D3A542D-FD2A-43C3-84C5-5789E61393C0}" dt="2018-12-19T14:30:01.375" v="135" actId="2696"/>
        <pc:sldMkLst>
          <pc:docMk/>
          <pc:sldMk cId="1966633106" sldId="375"/>
        </pc:sldMkLst>
      </pc:sldChg>
      <pc:sldChg chg="del">
        <pc:chgData name="Kevin DeRudder" userId="b8db0611-c7c8-4114-b23c-d54441a090d5" providerId="ADAL" clId="{9D3A542D-FD2A-43C3-84C5-5789E61393C0}" dt="2018-12-19T14:30:01.375" v="136" actId="2696"/>
        <pc:sldMkLst>
          <pc:docMk/>
          <pc:sldMk cId="846877167" sldId="376"/>
        </pc:sldMkLst>
      </pc:sldChg>
      <pc:sldChg chg="del">
        <pc:chgData name="Kevin DeRudder" userId="b8db0611-c7c8-4114-b23c-d54441a090d5" providerId="ADAL" clId="{9D3A542D-FD2A-43C3-84C5-5789E61393C0}" dt="2018-12-19T14:30:01.391" v="137" actId="2696"/>
        <pc:sldMkLst>
          <pc:docMk/>
          <pc:sldMk cId="1126230541" sldId="377"/>
        </pc:sldMkLst>
      </pc:sldChg>
      <pc:sldChg chg="del">
        <pc:chgData name="Kevin DeRudder" userId="b8db0611-c7c8-4114-b23c-d54441a090d5" providerId="ADAL" clId="{9D3A542D-FD2A-43C3-84C5-5789E61393C0}" dt="2018-12-19T14:30:01.406" v="138" actId="2696"/>
        <pc:sldMkLst>
          <pc:docMk/>
          <pc:sldMk cId="3109089836" sldId="378"/>
        </pc:sldMkLst>
      </pc:sldChg>
      <pc:sldChg chg="del">
        <pc:chgData name="Kevin DeRudder" userId="b8db0611-c7c8-4114-b23c-d54441a090d5" providerId="ADAL" clId="{9D3A542D-FD2A-43C3-84C5-5789E61393C0}" dt="2018-12-19T14:30:01.422" v="139" actId="2696"/>
        <pc:sldMkLst>
          <pc:docMk/>
          <pc:sldMk cId="3990277281" sldId="379"/>
        </pc:sldMkLst>
      </pc:sldChg>
      <pc:sldChg chg="del">
        <pc:chgData name="Kevin DeRudder" userId="b8db0611-c7c8-4114-b23c-d54441a090d5" providerId="ADAL" clId="{9D3A542D-FD2A-43C3-84C5-5789E61393C0}" dt="2018-12-19T14:30:01.422" v="140" actId="2696"/>
        <pc:sldMkLst>
          <pc:docMk/>
          <pc:sldMk cId="864251917" sldId="380"/>
        </pc:sldMkLst>
      </pc:sldChg>
      <pc:sldChg chg="del">
        <pc:chgData name="Kevin DeRudder" userId="b8db0611-c7c8-4114-b23c-d54441a090d5" providerId="ADAL" clId="{9D3A542D-FD2A-43C3-84C5-5789E61393C0}" dt="2018-12-19T14:30:01.422" v="141" actId="2696"/>
        <pc:sldMkLst>
          <pc:docMk/>
          <pc:sldMk cId="2503563690" sldId="381"/>
        </pc:sldMkLst>
      </pc:sldChg>
      <pc:sldChg chg="del">
        <pc:chgData name="Kevin DeRudder" userId="b8db0611-c7c8-4114-b23c-d54441a090d5" providerId="ADAL" clId="{9D3A542D-FD2A-43C3-84C5-5789E61393C0}" dt="2018-12-19T14:30:00.439" v="32" actId="2696"/>
        <pc:sldMkLst>
          <pc:docMk/>
          <pc:sldMk cId="2146639099" sldId="382"/>
        </pc:sldMkLst>
      </pc:sldChg>
      <pc:sldChg chg="del">
        <pc:chgData name="Kevin DeRudder" userId="b8db0611-c7c8-4114-b23c-d54441a090d5" providerId="ADAL" clId="{9D3A542D-FD2A-43C3-84C5-5789E61393C0}" dt="2018-12-19T14:30:00.423" v="30" actId="2696"/>
        <pc:sldMkLst>
          <pc:docMk/>
          <pc:sldMk cId="1234825973" sldId="383"/>
        </pc:sldMkLst>
      </pc:sldChg>
      <pc:sldChg chg="del">
        <pc:chgData name="Kevin DeRudder" userId="b8db0611-c7c8-4114-b23c-d54441a090d5" providerId="ADAL" clId="{9D3A542D-FD2A-43C3-84C5-5789E61393C0}" dt="2018-12-19T14:30:00.423" v="31" actId="2696"/>
        <pc:sldMkLst>
          <pc:docMk/>
          <pc:sldMk cId="1246823776" sldId="384"/>
        </pc:sldMkLst>
      </pc:sldChg>
      <pc:sldChg chg="del">
        <pc:chgData name="Kevin DeRudder" userId="b8db0611-c7c8-4114-b23c-d54441a090d5" providerId="ADAL" clId="{9D3A542D-FD2A-43C3-84C5-5789E61393C0}" dt="2018-12-19T14:30:01.438" v="142" actId="2696"/>
        <pc:sldMkLst>
          <pc:docMk/>
          <pc:sldMk cId="1790330539" sldId="385"/>
        </pc:sldMkLst>
      </pc:sldChg>
      <pc:sldChg chg="del">
        <pc:chgData name="Kevin DeRudder" userId="b8db0611-c7c8-4114-b23c-d54441a090d5" providerId="ADAL" clId="{9D3A542D-FD2A-43C3-84C5-5789E61393C0}" dt="2018-12-19T14:30:01.438" v="143" actId="2696"/>
        <pc:sldMkLst>
          <pc:docMk/>
          <pc:sldMk cId="4205872744" sldId="386"/>
        </pc:sldMkLst>
      </pc:sldChg>
      <pc:sldChg chg="del">
        <pc:chgData name="Kevin DeRudder" userId="b8db0611-c7c8-4114-b23c-d54441a090d5" providerId="ADAL" clId="{9D3A542D-FD2A-43C3-84C5-5789E61393C0}" dt="2018-12-19T14:30:01.473" v="144" actId="2696"/>
        <pc:sldMkLst>
          <pc:docMk/>
          <pc:sldMk cId="826268260" sldId="387"/>
        </pc:sldMkLst>
      </pc:sldChg>
      <pc:sldChg chg="del">
        <pc:chgData name="Kevin DeRudder" userId="b8db0611-c7c8-4114-b23c-d54441a090d5" providerId="ADAL" clId="{9D3A542D-FD2A-43C3-84C5-5789E61393C0}" dt="2018-12-19T14:30:01.473" v="145" actId="2696"/>
        <pc:sldMkLst>
          <pc:docMk/>
          <pc:sldMk cId="2175308315" sldId="388"/>
        </pc:sldMkLst>
      </pc:sldChg>
      <pc:sldChg chg="del">
        <pc:chgData name="Kevin DeRudder" userId="b8db0611-c7c8-4114-b23c-d54441a090d5" providerId="ADAL" clId="{9D3A542D-FD2A-43C3-84C5-5789E61393C0}" dt="2018-12-19T14:30:01.473" v="146" actId="2696"/>
        <pc:sldMkLst>
          <pc:docMk/>
          <pc:sldMk cId="3187854019" sldId="389"/>
        </pc:sldMkLst>
      </pc:sldChg>
      <pc:sldChg chg="del">
        <pc:chgData name="Kevin DeRudder" userId="b8db0611-c7c8-4114-b23c-d54441a090d5" providerId="ADAL" clId="{9D3A542D-FD2A-43C3-84C5-5789E61393C0}" dt="2018-12-19T14:30:01.489" v="147" actId="2696"/>
        <pc:sldMkLst>
          <pc:docMk/>
          <pc:sldMk cId="2078807557" sldId="390"/>
        </pc:sldMkLst>
      </pc:sldChg>
      <pc:sldChg chg="del">
        <pc:chgData name="Kevin DeRudder" userId="b8db0611-c7c8-4114-b23c-d54441a090d5" providerId="ADAL" clId="{9D3A542D-FD2A-43C3-84C5-5789E61393C0}" dt="2018-12-19T14:30:01.489" v="148" actId="2696"/>
        <pc:sldMkLst>
          <pc:docMk/>
          <pc:sldMk cId="3942649704" sldId="391"/>
        </pc:sldMkLst>
      </pc:sldChg>
      <pc:sldChg chg="del">
        <pc:chgData name="Kevin DeRudder" userId="b8db0611-c7c8-4114-b23c-d54441a090d5" providerId="ADAL" clId="{9D3A542D-FD2A-43C3-84C5-5789E61393C0}" dt="2018-12-19T14:30:01.525" v="149" actId="2696"/>
        <pc:sldMkLst>
          <pc:docMk/>
          <pc:sldMk cId="1221347085" sldId="392"/>
        </pc:sldMkLst>
      </pc:sldChg>
      <pc:sldChg chg="del">
        <pc:chgData name="Kevin DeRudder" userId="b8db0611-c7c8-4114-b23c-d54441a090d5" providerId="ADAL" clId="{9D3A542D-FD2A-43C3-84C5-5789E61393C0}" dt="2018-12-19T14:30:01.531" v="150" actId="2696"/>
        <pc:sldMkLst>
          <pc:docMk/>
          <pc:sldMk cId="4074311182" sldId="393"/>
        </pc:sldMkLst>
      </pc:sldChg>
      <pc:sldChg chg="del">
        <pc:chgData name="Kevin DeRudder" userId="b8db0611-c7c8-4114-b23c-d54441a090d5" providerId="ADAL" clId="{9D3A542D-FD2A-43C3-84C5-5789E61393C0}" dt="2018-12-19T14:30:01.534" v="151" actId="2696"/>
        <pc:sldMkLst>
          <pc:docMk/>
          <pc:sldMk cId="4244590963" sldId="394"/>
        </pc:sldMkLst>
      </pc:sldChg>
      <pc:sldChg chg="del">
        <pc:chgData name="Kevin DeRudder" userId="b8db0611-c7c8-4114-b23c-d54441a090d5" providerId="ADAL" clId="{9D3A542D-FD2A-43C3-84C5-5789E61393C0}" dt="2018-12-19T14:30:01.538" v="152" actId="2696"/>
        <pc:sldMkLst>
          <pc:docMk/>
          <pc:sldMk cId="3009503045" sldId="395"/>
        </pc:sldMkLst>
      </pc:sldChg>
      <pc:sldChg chg="del">
        <pc:chgData name="Kevin DeRudder" userId="b8db0611-c7c8-4114-b23c-d54441a090d5" providerId="ADAL" clId="{9D3A542D-FD2A-43C3-84C5-5789E61393C0}" dt="2018-12-19T14:30:01.541" v="153" actId="2696"/>
        <pc:sldMkLst>
          <pc:docMk/>
          <pc:sldMk cId="2539238931" sldId="396"/>
        </pc:sldMkLst>
      </pc:sldChg>
      <pc:sldChg chg="del">
        <pc:chgData name="Kevin DeRudder" userId="b8db0611-c7c8-4114-b23c-d54441a090d5" providerId="ADAL" clId="{9D3A542D-FD2A-43C3-84C5-5789E61393C0}" dt="2018-12-19T14:30:01.553" v="154" actId="2696"/>
        <pc:sldMkLst>
          <pc:docMk/>
          <pc:sldMk cId="1347249754" sldId="397"/>
        </pc:sldMkLst>
      </pc:sldChg>
      <pc:sldChg chg="del">
        <pc:chgData name="Kevin DeRudder" userId="b8db0611-c7c8-4114-b23c-d54441a090d5" providerId="ADAL" clId="{9D3A542D-FD2A-43C3-84C5-5789E61393C0}" dt="2018-12-19T14:30:01.622" v="163" actId="2696"/>
        <pc:sldMkLst>
          <pc:docMk/>
          <pc:sldMk cId="1922788887" sldId="398"/>
        </pc:sldMkLst>
      </pc:sldChg>
      <pc:sldChg chg="del">
        <pc:chgData name="Kevin DeRudder" userId="b8db0611-c7c8-4114-b23c-d54441a090d5" providerId="ADAL" clId="{9D3A542D-FD2A-43C3-84C5-5789E61393C0}" dt="2018-12-19T14:30:01.555" v="155" actId="2696"/>
        <pc:sldMkLst>
          <pc:docMk/>
          <pc:sldMk cId="1212476420" sldId="399"/>
        </pc:sldMkLst>
      </pc:sldChg>
      <pc:sldChg chg="del">
        <pc:chgData name="Kevin DeRudder" userId="b8db0611-c7c8-4114-b23c-d54441a090d5" providerId="ADAL" clId="{9D3A542D-FD2A-43C3-84C5-5789E61393C0}" dt="2018-12-19T14:30:01.555" v="156" actId="2696"/>
        <pc:sldMkLst>
          <pc:docMk/>
          <pc:sldMk cId="97876904" sldId="400"/>
        </pc:sldMkLst>
      </pc:sldChg>
      <pc:sldChg chg="del">
        <pc:chgData name="Kevin DeRudder" userId="b8db0611-c7c8-4114-b23c-d54441a090d5" providerId="ADAL" clId="{9D3A542D-FD2A-43C3-84C5-5789E61393C0}" dt="2018-12-19T14:30:01.572" v="157" actId="2696"/>
        <pc:sldMkLst>
          <pc:docMk/>
          <pc:sldMk cId="31324252" sldId="401"/>
        </pc:sldMkLst>
      </pc:sldChg>
      <pc:sldChg chg="del">
        <pc:chgData name="Kevin DeRudder" userId="b8db0611-c7c8-4114-b23c-d54441a090d5" providerId="ADAL" clId="{9D3A542D-FD2A-43C3-84C5-5789E61393C0}" dt="2018-12-19T14:30:01.589" v="158" actId="2696"/>
        <pc:sldMkLst>
          <pc:docMk/>
          <pc:sldMk cId="429880053" sldId="402"/>
        </pc:sldMkLst>
      </pc:sldChg>
      <pc:sldChg chg="del">
        <pc:chgData name="Kevin DeRudder" userId="b8db0611-c7c8-4114-b23c-d54441a090d5" providerId="ADAL" clId="{9D3A542D-FD2A-43C3-84C5-5789E61393C0}" dt="2018-12-19T14:30:01.589" v="159" actId="2696"/>
        <pc:sldMkLst>
          <pc:docMk/>
          <pc:sldMk cId="1796220836" sldId="403"/>
        </pc:sldMkLst>
      </pc:sldChg>
      <pc:sldChg chg="del">
        <pc:chgData name="Kevin DeRudder" userId="b8db0611-c7c8-4114-b23c-d54441a090d5" providerId="ADAL" clId="{9D3A542D-FD2A-43C3-84C5-5789E61393C0}" dt="2018-12-19T14:30:01.606" v="160" actId="2696"/>
        <pc:sldMkLst>
          <pc:docMk/>
          <pc:sldMk cId="528870880" sldId="404"/>
        </pc:sldMkLst>
      </pc:sldChg>
      <pc:sldChg chg="del">
        <pc:chgData name="Kevin DeRudder" userId="b8db0611-c7c8-4114-b23c-d54441a090d5" providerId="ADAL" clId="{9D3A542D-FD2A-43C3-84C5-5789E61393C0}" dt="2018-12-19T14:30:01.606" v="161" actId="2696"/>
        <pc:sldMkLst>
          <pc:docMk/>
          <pc:sldMk cId="1810366256" sldId="405"/>
        </pc:sldMkLst>
      </pc:sldChg>
      <pc:sldChg chg="del">
        <pc:chgData name="Kevin DeRudder" userId="b8db0611-c7c8-4114-b23c-d54441a090d5" providerId="ADAL" clId="{9D3A542D-FD2A-43C3-84C5-5789E61393C0}" dt="2018-12-19T14:30:01.606" v="162" actId="2696"/>
        <pc:sldMkLst>
          <pc:docMk/>
          <pc:sldMk cId="84404065" sldId="40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3390B1-2D78-D84E-9F9A-AB8EFE22FDD3}" type="datetimeFigureOut">
              <a:rPr lang="nl-NL" smtClean="0"/>
              <a:t>28-3-2019</a:t>
            </a:fld>
            <a:endParaRPr lang="nl-NL"/>
          </a:p>
        </p:txBody>
      </p:sp>
      <p:sp>
        <p:nvSpPr>
          <p:cNvPr id="4" name="Tijdelijke aanduiding voor dia-afbeelding 3"/>
          <p:cNvSpPr>
            <a:spLocks noGrp="1" noRot="1" noChangeAspect="1"/>
          </p:cNvSpPr>
          <p:nvPr>
            <p:ph type="sldImg" idx="2"/>
          </p:nvPr>
        </p:nvSpPr>
        <p:spPr>
          <a:xfrm>
            <a:off x="384175" y="685800"/>
            <a:ext cx="608965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BE"/>
              <a:t>Klik om de tekststijl van het model te bewerken</a:t>
            </a:r>
          </a:p>
          <a:p>
            <a:pPr lvl="1"/>
            <a:r>
              <a:rPr lang="nl-BE"/>
              <a:t>Tweede niveau</a:t>
            </a:r>
          </a:p>
          <a:p>
            <a:pPr lvl="2"/>
            <a:r>
              <a:rPr lang="nl-BE"/>
              <a:t>Derde niveau</a:t>
            </a:r>
          </a:p>
          <a:p>
            <a:pPr lvl="3"/>
            <a:r>
              <a:rPr lang="nl-BE"/>
              <a:t>Vierde niveau</a:t>
            </a:r>
          </a:p>
          <a:p>
            <a:pPr lvl="4"/>
            <a:r>
              <a:rPr lang="nl-BE"/>
              <a:t>Vijfde niveau</a:t>
            </a:r>
            <a:endParaRPr lang="nl-NL"/>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853DFF0-2CC0-6E4D-B11D-75114F4207B1}" type="slidenum">
              <a:rPr lang="nl-NL" smtClean="0"/>
              <a:t>‹#›</a:t>
            </a:fld>
            <a:endParaRPr lang="nl-NL"/>
          </a:p>
        </p:txBody>
      </p:sp>
    </p:spTree>
    <p:extLst>
      <p:ext uri="{BB962C8B-B14F-4D97-AF65-F5344CB8AC3E}">
        <p14:creationId xmlns:p14="http://schemas.microsoft.com/office/powerpoint/2010/main" val="410881422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alistapart.com/articles/css-positioning-101/"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FE5BA8-2E70-4BD7-98A4-388B4FBD088D}"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2035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content-box gives you the default CSS box-sizing behavior. If you set an element's width to 100 pixels, then the element's content box will be 100 pixels wide, and the width of any border or padding will be added to the final rendered width.</a:t>
            </a:r>
          </a:p>
          <a:p>
            <a:r>
              <a:rPr lang="en-US" sz="1200" b="0" i="0" kern="1200" dirty="0">
                <a:solidFill>
                  <a:schemeClr val="tx1"/>
                </a:solidFill>
                <a:effectLst/>
                <a:latin typeface="+mn-lt"/>
                <a:ea typeface="+mn-ea"/>
                <a:cs typeface="+mn-cs"/>
              </a:rPr>
              <a:t>border-box tells the browser to account for any border and padding in the values you specify for an element's width and height. If you set an element's width to 100 pixels, that 100 pixels will include any border or padding you added, and the content box will shrink to absorb that extra width. This typically makes it much easier to size elements.</a:t>
            </a:r>
          </a:p>
          <a:p>
            <a:endParaRPr lang="en-BE" dirty="0"/>
          </a:p>
        </p:txBody>
      </p:sp>
      <p:sp>
        <p:nvSpPr>
          <p:cNvPr id="4" name="Slide Number Placeholder 3"/>
          <p:cNvSpPr>
            <a:spLocks noGrp="1"/>
          </p:cNvSpPr>
          <p:nvPr>
            <p:ph type="sldNum" sz="quarter" idx="5"/>
          </p:nvPr>
        </p:nvSpPr>
        <p:spPr/>
        <p:txBody>
          <a:bodyPr/>
          <a:lstStyle/>
          <a:p>
            <a:fld id="{B853DFF0-2CC0-6E4D-B11D-75114F4207B1}" type="slidenum">
              <a:rPr lang="nl-NL" smtClean="0"/>
              <a:t>20</a:t>
            </a:fld>
            <a:endParaRPr lang="nl-NL"/>
          </a:p>
        </p:txBody>
      </p:sp>
    </p:spTree>
    <p:extLst>
      <p:ext uri="{BB962C8B-B14F-4D97-AF65-F5344CB8AC3E}">
        <p14:creationId xmlns:p14="http://schemas.microsoft.com/office/powerpoint/2010/main" val="2014880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a:extLst>
              <a:ext uri="{FF2B5EF4-FFF2-40B4-BE49-F238E27FC236}">
                <a16:creationId xmlns:a16="http://schemas.microsoft.com/office/drawing/2014/main" id="{509E4FC2-DF58-4238-9030-B51653C25690}"/>
              </a:ext>
            </a:extLst>
          </p:cNvPr>
          <p:cNvSpPr>
            <a:spLocks noGrp="1" noRot="1" noChangeAspect="1" noTextEdit="1"/>
          </p:cNvSpPr>
          <p:nvPr>
            <p:ph type="sldImg"/>
          </p:nvPr>
        </p:nvSpPr>
        <p:spPr>
          <a:xfrm>
            <a:off x="93663" y="744538"/>
            <a:ext cx="6610350" cy="3722687"/>
          </a:xfrm>
          <a:ln/>
        </p:spPr>
      </p:sp>
      <p:sp>
        <p:nvSpPr>
          <p:cNvPr id="11267" name="Notes Placeholder 2">
            <a:extLst>
              <a:ext uri="{FF2B5EF4-FFF2-40B4-BE49-F238E27FC236}">
                <a16:creationId xmlns:a16="http://schemas.microsoft.com/office/drawing/2014/main" id="{3442ED21-94AA-417C-B002-13B9D9D44E26}"/>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Lst>
        </p:spPr>
        <p:txBody>
          <a:bodyPr/>
          <a:lstStyle/>
          <a:p>
            <a:r>
              <a:rPr lang="nl-BE" altLang="en-US">
                <a:latin typeface="Arial" panose="020B0604020202020204" pitchFamily="34" charset="0"/>
                <a:hlinkClick r:id="rId3"/>
              </a:rPr>
              <a:t>http://www.alistapart.com/articles/css-positioning-101/</a:t>
            </a:r>
            <a:endParaRPr lang="nl-BE" altLang="en-US">
              <a:latin typeface="Arial" panose="020B0604020202020204" pitchFamily="34" charset="0"/>
            </a:endParaRPr>
          </a:p>
        </p:txBody>
      </p:sp>
      <p:sp>
        <p:nvSpPr>
          <p:cNvPr id="11268" name="Slide Number Placeholder 3">
            <a:extLst>
              <a:ext uri="{FF2B5EF4-FFF2-40B4-BE49-F238E27FC236}">
                <a16:creationId xmlns:a16="http://schemas.microsoft.com/office/drawing/2014/main" id="{6B7A89F2-4F75-48F8-8BEF-1D4070D8AF1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542A1B2-3409-42DD-A8B7-F1A9440E99F8}" type="slidenum">
              <a:rPr lang="nl-NL" altLang="en-US" smtClean="0"/>
              <a:pPr/>
              <a:t>66</a:t>
            </a:fld>
            <a:endParaRPr lang="nl-NL"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a:extLst>
              <a:ext uri="{FF2B5EF4-FFF2-40B4-BE49-F238E27FC236}">
                <a16:creationId xmlns:a16="http://schemas.microsoft.com/office/drawing/2014/main" id="{E82AFD63-D7FF-4B7D-88F3-AEE01D3E64C7}"/>
              </a:ext>
            </a:extLst>
          </p:cNvPr>
          <p:cNvSpPr>
            <a:spLocks noGrp="1" noRot="1" noChangeAspect="1" noTextEdit="1"/>
          </p:cNvSpPr>
          <p:nvPr>
            <p:ph type="sldImg"/>
          </p:nvPr>
        </p:nvSpPr>
        <p:spPr>
          <a:xfrm>
            <a:off x="93663" y="744538"/>
            <a:ext cx="6610350" cy="3722687"/>
          </a:xfrm>
          <a:ln/>
        </p:spPr>
      </p:sp>
      <p:sp>
        <p:nvSpPr>
          <p:cNvPr id="23555" name="Notes Placeholder 2">
            <a:extLst>
              <a:ext uri="{FF2B5EF4-FFF2-40B4-BE49-F238E27FC236}">
                <a16:creationId xmlns:a16="http://schemas.microsoft.com/office/drawing/2014/main" id="{9263F969-4C55-4EEF-8C08-3502D9F3B84B}"/>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Lst>
        </p:spPr>
        <p:txBody>
          <a:bodyPr/>
          <a:lstStyle/>
          <a:p>
            <a:endParaRPr lang="nl-BE" altLang="en-US">
              <a:latin typeface="Arial" panose="020B0604020202020204" pitchFamily="34" charset="0"/>
            </a:endParaRPr>
          </a:p>
        </p:txBody>
      </p:sp>
      <p:sp>
        <p:nvSpPr>
          <p:cNvPr id="23556" name="Slide Number Placeholder 3">
            <a:extLst>
              <a:ext uri="{FF2B5EF4-FFF2-40B4-BE49-F238E27FC236}">
                <a16:creationId xmlns:a16="http://schemas.microsoft.com/office/drawing/2014/main" id="{BE763CD8-8427-4854-83D0-3287F97FC44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27EB476-3850-474D-A094-E98370C01A5D}" type="slidenum">
              <a:rPr lang="nl-NL" altLang="en-US" smtClean="0"/>
              <a:pPr/>
              <a:t>77</a:t>
            </a:fld>
            <a:endParaRPr lang="nl-NL"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03B8F62F-0237-4992-B39F-D3FC88C8D639}"/>
              </a:ext>
            </a:extLst>
          </p:cNvPr>
          <p:cNvSpPr>
            <a:spLocks noGrp="1" noRot="1" noChangeAspect="1" noTextEdit="1"/>
          </p:cNvSpPr>
          <p:nvPr>
            <p:ph type="sldImg"/>
          </p:nvPr>
        </p:nvSpPr>
        <p:spPr>
          <a:xfrm>
            <a:off x="93663" y="744538"/>
            <a:ext cx="6610350" cy="3722687"/>
          </a:xfrm>
          <a:ln/>
        </p:spPr>
      </p:sp>
      <p:sp>
        <p:nvSpPr>
          <p:cNvPr id="25603" name="Notes Placeholder 2">
            <a:extLst>
              <a:ext uri="{FF2B5EF4-FFF2-40B4-BE49-F238E27FC236}">
                <a16:creationId xmlns:a16="http://schemas.microsoft.com/office/drawing/2014/main" id="{4D73213B-FC2A-4262-8FE0-870599951199}"/>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Lst>
        </p:spPr>
        <p:txBody>
          <a:bodyPr/>
          <a:lstStyle/>
          <a:p>
            <a:endParaRPr lang="nl-BE" altLang="en-US">
              <a:latin typeface="Arial" panose="020B0604020202020204" pitchFamily="34" charset="0"/>
            </a:endParaRPr>
          </a:p>
        </p:txBody>
      </p:sp>
      <p:sp>
        <p:nvSpPr>
          <p:cNvPr id="25604" name="Slide Number Placeholder 3">
            <a:extLst>
              <a:ext uri="{FF2B5EF4-FFF2-40B4-BE49-F238E27FC236}">
                <a16:creationId xmlns:a16="http://schemas.microsoft.com/office/drawing/2014/main" id="{5EA2E96C-8613-486C-A695-EAA033E3222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B7DBC93-CF8F-49EF-B91C-F7F1310FC5C3}" type="slidenum">
              <a:rPr lang="nl-NL" altLang="en-US" smtClean="0"/>
              <a:pPr/>
              <a:t>78</a:t>
            </a:fld>
            <a:endParaRPr lang="nl-NL"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439383FE-CFB7-4D18-B023-9892247BCC92}"/>
              </a:ext>
            </a:extLst>
          </p:cNvPr>
          <p:cNvSpPr>
            <a:spLocks noGrp="1" noRot="1" noChangeAspect="1" noTextEdit="1"/>
          </p:cNvSpPr>
          <p:nvPr>
            <p:ph type="sldImg"/>
          </p:nvPr>
        </p:nvSpPr>
        <p:spPr>
          <a:xfrm>
            <a:off x="93663" y="744538"/>
            <a:ext cx="6610350" cy="3722687"/>
          </a:xfrm>
          <a:ln/>
        </p:spPr>
      </p:sp>
      <p:sp>
        <p:nvSpPr>
          <p:cNvPr id="27651" name="Notes Placeholder 2">
            <a:extLst>
              <a:ext uri="{FF2B5EF4-FFF2-40B4-BE49-F238E27FC236}">
                <a16:creationId xmlns:a16="http://schemas.microsoft.com/office/drawing/2014/main" id="{4014DD78-CA61-40CF-85BA-E257C5D736EF}"/>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Lst>
        </p:spPr>
        <p:txBody>
          <a:bodyPr/>
          <a:lstStyle/>
          <a:p>
            <a:endParaRPr lang="nl-BE" altLang="en-US">
              <a:latin typeface="Arial" panose="020B0604020202020204" pitchFamily="34" charset="0"/>
            </a:endParaRPr>
          </a:p>
        </p:txBody>
      </p:sp>
      <p:sp>
        <p:nvSpPr>
          <p:cNvPr id="27652" name="Slide Number Placeholder 3">
            <a:extLst>
              <a:ext uri="{FF2B5EF4-FFF2-40B4-BE49-F238E27FC236}">
                <a16:creationId xmlns:a16="http://schemas.microsoft.com/office/drawing/2014/main" id="{D6F0F3C0-11E3-4B1F-A5F7-A74E5865242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CADE70D-8EBF-41B1-B2D0-0717BBB1F3CC}" type="slidenum">
              <a:rPr lang="nl-NL" altLang="en-US" smtClean="0"/>
              <a:pPr/>
              <a:t>79</a:t>
            </a:fld>
            <a:endParaRPr lang="nl-NL"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1CA3F181-3BD7-4A23-8A75-33922399FE60}"/>
              </a:ext>
            </a:extLst>
          </p:cNvPr>
          <p:cNvSpPr>
            <a:spLocks noGrp="1" noRot="1" noChangeAspect="1" noTextEdit="1"/>
          </p:cNvSpPr>
          <p:nvPr>
            <p:ph type="sldImg"/>
          </p:nvPr>
        </p:nvSpPr>
        <p:spPr>
          <a:xfrm>
            <a:off x="917575" y="744538"/>
            <a:ext cx="4962525" cy="3722687"/>
          </a:xfrm>
          <a:ln/>
        </p:spPr>
      </p:sp>
      <p:sp>
        <p:nvSpPr>
          <p:cNvPr id="43011" name="Notes Placeholder 2">
            <a:extLst>
              <a:ext uri="{FF2B5EF4-FFF2-40B4-BE49-F238E27FC236}">
                <a16:creationId xmlns:a16="http://schemas.microsoft.com/office/drawing/2014/main" id="{E8F94850-9CA7-41E5-9CA8-C789BD2905F1}"/>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Lst>
        </p:spPr>
        <p:txBody>
          <a:bodyPr/>
          <a:lstStyle/>
          <a:p>
            <a:endParaRPr lang="nl-BE" altLang="en-US">
              <a:latin typeface="Arial" panose="020B0604020202020204" pitchFamily="34" charset="0"/>
            </a:endParaRPr>
          </a:p>
        </p:txBody>
      </p:sp>
      <p:sp>
        <p:nvSpPr>
          <p:cNvPr id="43012" name="Slide Number Placeholder 3">
            <a:extLst>
              <a:ext uri="{FF2B5EF4-FFF2-40B4-BE49-F238E27FC236}">
                <a16:creationId xmlns:a16="http://schemas.microsoft.com/office/drawing/2014/main" id="{2F2EB72A-6B04-4676-BE2A-B6156559858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ABD766D-A06D-4C6D-8F4B-415EE51A3642}" type="slidenum">
              <a:rPr lang="nl-NL" altLang="en-US" smtClean="0"/>
              <a:pPr/>
              <a:t>91</a:t>
            </a:fld>
            <a:endParaRPr lang="nl-NL"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a:extLst>
              <a:ext uri="{FF2B5EF4-FFF2-40B4-BE49-F238E27FC236}">
                <a16:creationId xmlns:a16="http://schemas.microsoft.com/office/drawing/2014/main" id="{0515DC83-E1B8-44F0-9106-C1AD8419D88D}"/>
              </a:ext>
            </a:extLst>
          </p:cNvPr>
          <p:cNvSpPr>
            <a:spLocks noGrp="1" noRot="1" noChangeAspect="1" noTextEdit="1"/>
          </p:cNvSpPr>
          <p:nvPr>
            <p:ph type="sldImg"/>
          </p:nvPr>
        </p:nvSpPr>
        <p:spPr>
          <a:xfrm>
            <a:off x="917575" y="744538"/>
            <a:ext cx="4962525" cy="3722687"/>
          </a:xfrm>
          <a:ln/>
        </p:spPr>
      </p:sp>
      <p:sp>
        <p:nvSpPr>
          <p:cNvPr id="55299" name="Notes Placeholder 2">
            <a:extLst>
              <a:ext uri="{FF2B5EF4-FFF2-40B4-BE49-F238E27FC236}">
                <a16:creationId xmlns:a16="http://schemas.microsoft.com/office/drawing/2014/main" id="{5C531102-AB4E-410F-8BEE-0753319C47FB}"/>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Lst>
        </p:spPr>
        <p:txBody>
          <a:bodyPr/>
          <a:lstStyle/>
          <a:p>
            <a:endParaRPr lang="nl-BE" altLang="en-US">
              <a:latin typeface="Arial" panose="020B0604020202020204" pitchFamily="34" charset="0"/>
            </a:endParaRPr>
          </a:p>
        </p:txBody>
      </p:sp>
      <p:sp>
        <p:nvSpPr>
          <p:cNvPr id="55300" name="Slide Number Placeholder 3">
            <a:extLst>
              <a:ext uri="{FF2B5EF4-FFF2-40B4-BE49-F238E27FC236}">
                <a16:creationId xmlns:a16="http://schemas.microsoft.com/office/drawing/2014/main" id="{44DB5DAF-6428-4420-B8F2-B4BB3E58350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88C07EE-BEA2-4338-872F-DBA317193E42}" type="slidenum">
              <a:rPr lang="nl-NL" altLang="en-US" smtClean="0"/>
              <a:pPr/>
              <a:t>102</a:t>
            </a:fld>
            <a:endParaRPr lang="nl-NL"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Elmos-Titeldia">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1483200" y="937958"/>
            <a:ext cx="7185388" cy="1853733"/>
          </a:xfrm>
        </p:spPr>
        <p:txBody>
          <a:bodyPr lIns="0" tIns="0" rIns="0" bIns="0" anchor="b" anchorCtr="0">
            <a:noAutofit/>
          </a:bodyPr>
          <a:lstStyle>
            <a:lvl1pPr algn="l">
              <a:defRPr sz="5200" b="1" i="0">
                <a:solidFill>
                  <a:schemeClr val="bg1"/>
                </a:solidFill>
              </a:defRPr>
            </a:lvl1pPr>
          </a:lstStyle>
          <a:p>
            <a:r>
              <a:rPr lang="nl-BE" dirty="0"/>
              <a:t>Titelstijl van model bewerken</a:t>
            </a:r>
            <a:endParaRPr lang="nl-NL" dirty="0"/>
          </a:p>
        </p:txBody>
      </p:sp>
      <p:sp>
        <p:nvSpPr>
          <p:cNvPr id="3" name="Subtitel 2"/>
          <p:cNvSpPr>
            <a:spLocks noGrp="1"/>
          </p:cNvSpPr>
          <p:nvPr>
            <p:ph type="subTitle" idx="1"/>
          </p:nvPr>
        </p:nvSpPr>
        <p:spPr>
          <a:xfrm>
            <a:off x="1483201" y="2954993"/>
            <a:ext cx="7185388" cy="1537582"/>
          </a:xfrm>
        </p:spPr>
        <p:txBody>
          <a:bodyPr lIns="0" tIns="0" rIns="0" bIns="0" anchor="t" anchorCtr="0">
            <a:noAutofit/>
          </a:bodyPr>
          <a:lstStyle>
            <a:lvl1pPr marL="0" indent="0" algn="l">
              <a:buNone/>
              <a:defRPr sz="29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BE" dirty="0"/>
              <a:t>Klik om de titelstijl van het model te bewerken</a:t>
            </a:r>
            <a:endParaRPr lang="nl-NL" dirty="0"/>
          </a:p>
        </p:txBody>
      </p:sp>
      <p:sp>
        <p:nvSpPr>
          <p:cNvPr id="4" name="Tijdelijke aanduiding voor datum 3"/>
          <p:cNvSpPr>
            <a:spLocks noGrp="1"/>
          </p:cNvSpPr>
          <p:nvPr>
            <p:ph type="dt" sz="half" idx="10"/>
          </p:nvPr>
        </p:nvSpPr>
        <p:spPr>
          <a:xfrm>
            <a:off x="1483200" y="5442522"/>
            <a:ext cx="2862746" cy="320330"/>
          </a:xfrm>
        </p:spPr>
        <p:txBody>
          <a:bodyPr lIns="0" tIns="0" rIns="0" bIns="0" anchor="t" anchorCtr="0"/>
          <a:lstStyle>
            <a:lvl1pPr>
              <a:defRPr sz="1600">
                <a:solidFill>
                  <a:schemeClr val="bg1"/>
                </a:solidFill>
              </a:defRPr>
            </a:lvl1pPr>
          </a:lstStyle>
          <a:p>
            <a:fld id="{D8AACC75-FB70-CA4E-B873-A7957936C5E8}" type="datetimeFigureOut">
              <a:rPr lang="nl-NL" smtClean="0"/>
              <a:pPr/>
              <a:t>28-3-2019</a:t>
            </a:fld>
            <a:endParaRPr lang="nl-NL"/>
          </a:p>
        </p:txBody>
      </p:sp>
      <p:pic>
        <p:nvPicPr>
          <p:cNvPr id="7" name="Afbeelding 6" descr="Elmos-logo-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32673" y="5518303"/>
            <a:ext cx="591835" cy="433622"/>
          </a:xfrm>
          <a:prstGeom prst="rect">
            <a:avLst/>
          </a:prstGeom>
        </p:spPr>
      </p:pic>
    </p:spTree>
    <p:extLst>
      <p:ext uri="{BB962C8B-B14F-4D97-AF65-F5344CB8AC3E}">
        <p14:creationId xmlns:p14="http://schemas.microsoft.com/office/powerpoint/2010/main" val="1571929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Elmos-Bedank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1483200" y="937958"/>
            <a:ext cx="7185388" cy="1853733"/>
          </a:xfrm>
        </p:spPr>
        <p:txBody>
          <a:bodyPr lIns="0" tIns="0" rIns="0" bIns="0" anchor="b" anchorCtr="0">
            <a:noAutofit/>
          </a:bodyPr>
          <a:lstStyle>
            <a:lvl1pPr algn="l">
              <a:defRPr sz="5200" b="1" i="0">
                <a:solidFill>
                  <a:schemeClr val="bg1"/>
                </a:solidFill>
              </a:defRPr>
            </a:lvl1pPr>
          </a:lstStyle>
          <a:p>
            <a:r>
              <a:rPr lang="nl-BE" dirty="0"/>
              <a:t>Titelstijl van model bewerken</a:t>
            </a:r>
            <a:endParaRPr lang="nl-NL" dirty="0"/>
          </a:p>
        </p:txBody>
      </p:sp>
      <p:sp>
        <p:nvSpPr>
          <p:cNvPr id="3" name="Subtitel 2"/>
          <p:cNvSpPr>
            <a:spLocks noGrp="1"/>
          </p:cNvSpPr>
          <p:nvPr>
            <p:ph type="subTitle" idx="1"/>
          </p:nvPr>
        </p:nvSpPr>
        <p:spPr>
          <a:xfrm>
            <a:off x="1483201" y="3035451"/>
            <a:ext cx="7185388" cy="1537582"/>
          </a:xfrm>
        </p:spPr>
        <p:txBody>
          <a:bodyPr lIns="0" tIns="0" rIns="0" bIns="0" anchor="t" anchorCtr="0">
            <a:noAutofit/>
          </a:bodyPr>
          <a:lstStyle>
            <a:lvl1pPr marL="0" indent="0" algn="l">
              <a:buNone/>
              <a:defRPr sz="13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BE" dirty="0"/>
              <a:t>Klik om de titelstijl van het model te bewerken</a:t>
            </a:r>
            <a:endParaRPr lang="nl-NL" dirty="0"/>
          </a:p>
        </p:txBody>
      </p:sp>
      <p:pic>
        <p:nvPicPr>
          <p:cNvPr id="7" name="Afbeelding 6" descr="Elmos-logo-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97200" y="4752000"/>
            <a:ext cx="1231392" cy="902208"/>
          </a:xfrm>
          <a:prstGeom prst="rect">
            <a:avLst/>
          </a:prstGeom>
        </p:spPr>
      </p:pic>
    </p:spTree>
    <p:extLst>
      <p:ext uri="{BB962C8B-B14F-4D97-AF65-F5344CB8AC3E}">
        <p14:creationId xmlns:p14="http://schemas.microsoft.com/office/powerpoint/2010/main" val="3623055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534433" y="239551"/>
            <a:ext cx="3516488" cy="1019484"/>
          </a:xfrm>
        </p:spPr>
        <p:txBody>
          <a:bodyPr anchor="b"/>
          <a:lstStyle>
            <a:lvl1pPr algn="l">
              <a:defRPr sz="2000" b="1"/>
            </a:lvl1pPr>
          </a:lstStyle>
          <a:p>
            <a:r>
              <a:rPr lang="nl-BE"/>
              <a:t>Titelstijl van model bewerken</a:t>
            </a:r>
            <a:endParaRPr lang="nl-NL"/>
          </a:p>
        </p:txBody>
      </p:sp>
      <p:sp>
        <p:nvSpPr>
          <p:cNvPr id="3" name="Tijdelijke aanduiding voor inhoud 2"/>
          <p:cNvSpPr>
            <a:spLocks noGrp="1"/>
          </p:cNvSpPr>
          <p:nvPr>
            <p:ph idx="1"/>
          </p:nvPr>
        </p:nvSpPr>
        <p:spPr>
          <a:xfrm>
            <a:off x="4178960" y="239551"/>
            <a:ext cx="5975246" cy="513502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BE"/>
              <a:t>Klik om de tekststijl van het model te bewerken</a:t>
            </a:r>
          </a:p>
          <a:p>
            <a:pPr lvl="1"/>
            <a:r>
              <a:rPr lang="nl-BE"/>
              <a:t>Tweede niveau</a:t>
            </a:r>
          </a:p>
          <a:p>
            <a:pPr lvl="2"/>
            <a:r>
              <a:rPr lang="nl-BE"/>
              <a:t>Derde niveau</a:t>
            </a:r>
          </a:p>
          <a:p>
            <a:pPr lvl="3"/>
            <a:r>
              <a:rPr lang="nl-BE"/>
              <a:t>Vierde niveau</a:t>
            </a:r>
          </a:p>
          <a:p>
            <a:pPr lvl="4"/>
            <a:r>
              <a:rPr lang="nl-BE"/>
              <a:t>Vijfde niveau</a:t>
            </a:r>
            <a:endParaRPr lang="nl-NL"/>
          </a:p>
        </p:txBody>
      </p:sp>
      <p:sp>
        <p:nvSpPr>
          <p:cNvPr id="4" name="Tijdelijke aanduiding voor tekst 3"/>
          <p:cNvSpPr>
            <a:spLocks noGrp="1"/>
          </p:cNvSpPr>
          <p:nvPr>
            <p:ph type="body" sz="half" idx="2"/>
          </p:nvPr>
        </p:nvSpPr>
        <p:spPr>
          <a:xfrm>
            <a:off x="534433" y="1259035"/>
            <a:ext cx="3516488" cy="411553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Klik om de tekststijl van het model te bewerken</a:t>
            </a:r>
          </a:p>
        </p:txBody>
      </p:sp>
      <p:sp>
        <p:nvSpPr>
          <p:cNvPr id="5" name="Tijdelijke aanduiding voor datum 4"/>
          <p:cNvSpPr>
            <a:spLocks noGrp="1"/>
          </p:cNvSpPr>
          <p:nvPr>
            <p:ph type="dt" sz="half" idx="10"/>
          </p:nvPr>
        </p:nvSpPr>
        <p:spPr/>
        <p:txBody>
          <a:bodyPr/>
          <a:lstStyle/>
          <a:p>
            <a:fld id="{D8AACC75-FB70-CA4E-B873-A7957936C5E8}" type="datetimeFigureOut">
              <a:rPr lang="nl-NL" smtClean="0"/>
              <a:t>28-3-2019</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FC303347-A0C1-134F-98F5-55DFFA3BD4C9}" type="slidenum">
              <a:rPr lang="nl-NL" smtClean="0"/>
              <a:t>‹#›</a:t>
            </a:fld>
            <a:endParaRPr lang="nl-NL"/>
          </a:p>
        </p:txBody>
      </p:sp>
    </p:spTree>
    <p:extLst>
      <p:ext uri="{BB962C8B-B14F-4D97-AF65-F5344CB8AC3E}">
        <p14:creationId xmlns:p14="http://schemas.microsoft.com/office/powerpoint/2010/main" val="19092557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2095048" y="4211637"/>
            <a:ext cx="6413183" cy="497208"/>
          </a:xfrm>
        </p:spPr>
        <p:txBody>
          <a:bodyPr anchor="b"/>
          <a:lstStyle>
            <a:lvl1pPr algn="l">
              <a:defRPr sz="2000" b="1"/>
            </a:lvl1pPr>
          </a:lstStyle>
          <a:p>
            <a:r>
              <a:rPr lang="nl-BE"/>
              <a:t>Titelstijl van model bewerken</a:t>
            </a:r>
            <a:endParaRPr lang="nl-NL"/>
          </a:p>
        </p:txBody>
      </p:sp>
      <p:sp>
        <p:nvSpPr>
          <p:cNvPr id="3" name="Tijdelijke aanduiding voor afbeelding 2"/>
          <p:cNvSpPr>
            <a:spLocks noGrp="1"/>
          </p:cNvSpPr>
          <p:nvPr>
            <p:ph type="pic" idx="1"/>
          </p:nvPr>
        </p:nvSpPr>
        <p:spPr>
          <a:xfrm>
            <a:off x="2095048" y="537597"/>
            <a:ext cx="6413183" cy="36099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2095048" y="4708845"/>
            <a:ext cx="6413183" cy="70611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Klik om de tekststijl van het model te bewerken</a:t>
            </a:r>
          </a:p>
        </p:txBody>
      </p:sp>
      <p:sp>
        <p:nvSpPr>
          <p:cNvPr id="5" name="Tijdelijke aanduiding voor datum 4"/>
          <p:cNvSpPr>
            <a:spLocks noGrp="1"/>
          </p:cNvSpPr>
          <p:nvPr>
            <p:ph type="dt" sz="half" idx="10"/>
          </p:nvPr>
        </p:nvSpPr>
        <p:spPr/>
        <p:txBody>
          <a:bodyPr/>
          <a:lstStyle/>
          <a:p>
            <a:fld id="{D8AACC75-FB70-CA4E-B873-A7957936C5E8}" type="datetimeFigureOut">
              <a:rPr lang="nl-NL" smtClean="0"/>
              <a:t>28-3-2019</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FC303347-A0C1-134F-98F5-55DFFA3BD4C9}" type="slidenum">
              <a:rPr lang="nl-NL" smtClean="0"/>
              <a:t>‹#›</a:t>
            </a:fld>
            <a:endParaRPr lang="nl-NL"/>
          </a:p>
        </p:txBody>
      </p:sp>
    </p:spTree>
    <p:extLst>
      <p:ext uri="{BB962C8B-B14F-4D97-AF65-F5344CB8AC3E}">
        <p14:creationId xmlns:p14="http://schemas.microsoft.com/office/powerpoint/2010/main" val="21348025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a:t>Titelstijl van model bewerken</a:t>
            </a:r>
            <a:endParaRPr lang="nl-NL"/>
          </a:p>
        </p:txBody>
      </p:sp>
      <p:sp>
        <p:nvSpPr>
          <p:cNvPr id="3" name="Tijdelijke aanduiding voor verticale tekst 2"/>
          <p:cNvSpPr>
            <a:spLocks noGrp="1"/>
          </p:cNvSpPr>
          <p:nvPr>
            <p:ph type="body" orient="vert" idx="1"/>
          </p:nvPr>
        </p:nvSpPr>
        <p:spPr/>
        <p:txBody>
          <a:bodyPr vert="eaVert"/>
          <a:lstStyle/>
          <a:p>
            <a:pPr lvl="0"/>
            <a:r>
              <a:rPr lang="nl-BE"/>
              <a:t>Klik om de tekststijl van het model te bewerken</a:t>
            </a:r>
          </a:p>
          <a:p>
            <a:pPr lvl="1"/>
            <a:r>
              <a:rPr lang="nl-BE"/>
              <a:t>Tweede niveau</a:t>
            </a:r>
          </a:p>
          <a:p>
            <a:pPr lvl="2"/>
            <a:r>
              <a:rPr lang="nl-BE"/>
              <a:t>Derde niveau</a:t>
            </a:r>
          </a:p>
          <a:p>
            <a:pPr lvl="3"/>
            <a:r>
              <a:rPr lang="nl-BE"/>
              <a:t>Vierde niveau</a:t>
            </a:r>
          </a:p>
          <a:p>
            <a:pPr lvl="4"/>
            <a:r>
              <a:rPr lang="nl-BE"/>
              <a:t>Vijfde niveau</a:t>
            </a:r>
            <a:endParaRPr lang="nl-NL"/>
          </a:p>
        </p:txBody>
      </p:sp>
      <p:sp>
        <p:nvSpPr>
          <p:cNvPr id="4" name="Tijdelijke aanduiding voor datum 3"/>
          <p:cNvSpPr>
            <a:spLocks noGrp="1"/>
          </p:cNvSpPr>
          <p:nvPr>
            <p:ph type="dt" sz="half" idx="10"/>
          </p:nvPr>
        </p:nvSpPr>
        <p:spPr/>
        <p:txBody>
          <a:bodyPr/>
          <a:lstStyle/>
          <a:p>
            <a:fld id="{D8AACC75-FB70-CA4E-B873-A7957936C5E8}" type="datetimeFigureOut">
              <a:rPr lang="nl-NL" smtClean="0"/>
              <a:t>28-3-2019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FC303347-A0C1-134F-98F5-55DFFA3BD4C9}" type="slidenum">
              <a:rPr lang="nl-NL" smtClean="0"/>
              <a:t>‹#›</a:t>
            </a:fld>
            <a:endParaRPr lang="nl-NL"/>
          </a:p>
        </p:txBody>
      </p:sp>
    </p:spTree>
    <p:extLst>
      <p:ext uri="{BB962C8B-B14F-4D97-AF65-F5344CB8AC3E}">
        <p14:creationId xmlns:p14="http://schemas.microsoft.com/office/powerpoint/2010/main" val="11401736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7749262" y="240944"/>
            <a:ext cx="2404944" cy="5133630"/>
          </a:xfrm>
        </p:spPr>
        <p:txBody>
          <a:bodyPr vert="eaVert"/>
          <a:lstStyle/>
          <a:p>
            <a:r>
              <a:rPr lang="nl-BE"/>
              <a:t>Titelstijl van model bewerken</a:t>
            </a:r>
            <a:endParaRPr lang="nl-NL"/>
          </a:p>
        </p:txBody>
      </p:sp>
      <p:sp>
        <p:nvSpPr>
          <p:cNvPr id="3" name="Tijdelijke aanduiding voor verticale tekst 2"/>
          <p:cNvSpPr>
            <a:spLocks noGrp="1"/>
          </p:cNvSpPr>
          <p:nvPr>
            <p:ph type="body" orient="vert" idx="1"/>
          </p:nvPr>
        </p:nvSpPr>
        <p:spPr>
          <a:xfrm>
            <a:off x="534432" y="240944"/>
            <a:ext cx="7036687" cy="5133630"/>
          </a:xfrm>
        </p:spPr>
        <p:txBody>
          <a:bodyPr vert="eaVert"/>
          <a:lstStyle/>
          <a:p>
            <a:pPr lvl="0"/>
            <a:r>
              <a:rPr lang="nl-BE"/>
              <a:t>Klik om de tekststijl van het model te bewerken</a:t>
            </a:r>
          </a:p>
          <a:p>
            <a:pPr lvl="1"/>
            <a:r>
              <a:rPr lang="nl-BE"/>
              <a:t>Tweede niveau</a:t>
            </a:r>
          </a:p>
          <a:p>
            <a:pPr lvl="2"/>
            <a:r>
              <a:rPr lang="nl-BE"/>
              <a:t>Derde niveau</a:t>
            </a:r>
          </a:p>
          <a:p>
            <a:pPr lvl="3"/>
            <a:r>
              <a:rPr lang="nl-BE"/>
              <a:t>Vierde niveau</a:t>
            </a:r>
          </a:p>
          <a:p>
            <a:pPr lvl="4"/>
            <a:r>
              <a:rPr lang="nl-BE"/>
              <a:t>Vijfde niveau</a:t>
            </a:r>
            <a:endParaRPr lang="nl-NL"/>
          </a:p>
        </p:txBody>
      </p:sp>
      <p:sp>
        <p:nvSpPr>
          <p:cNvPr id="4" name="Tijdelijke aanduiding voor datum 3"/>
          <p:cNvSpPr>
            <a:spLocks noGrp="1"/>
          </p:cNvSpPr>
          <p:nvPr>
            <p:ph type="dt" sz="half" idx="10"/>
          </p:nvPr>
        </p:nvSpPr>
        <p:spPr/>
        <p:txBody>
          <a:bodyPr/>
          <a:lstStyle/>
          <a:p>
            <a:fld id="{D8AACC75-FB70-CA4E-B873-A7957936C5E8}" type="datetimeFigureOut">
              <a:rPr lang="nl-NL" smtClean="0"/>
              <a:t>28-3-2019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FC303347-A0C1-134F-98F5-55DFFA3BD4C9}" type="slidenum">
              <a:rPr lang="nl-NL" smtClean="0"/>
              <a:t>‹#›</a:t>
            </a:fld>
            <a:endParaRPr lang="nl-NL"/>
          </a:p>
        </p:txBody>
      </p:sp>
    </p:spTree>
    <p:extLst>
      <p:ext uri="{BB962C8B-B14F-4D97-AF65-F5344CB8AC3E}">
        <p14:creationId xmlns:p14="http://schemas.microsoft.com/office/powerpoint/2010/main" val="40780431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991EE4C6-F580-4FC1-A69A-170E2F59EEAD}"/>
              </a:ext>
            </a:extLst>
          </p:cNvPr>
          <p:cNvSpPr>
            <a:spLocks noGrp="1" noChangeArrowheads="1"/>
          </p:cNvSpPr>
          <p:nvPr>
            <p:ph type="dt" sz="half" idx="10"/>
          </p:nvPr>
        </p:nvSpPr>
        <p:spPr>
          <a:ln/>
        </p:spPr>
        <p:txBody>
          <a:bodyPr/>
          <a:lstStyle>
            <a:lvl1pPr>
              <a:defRPr/>
            </a:lvl1pPr>
          </a:lstStyle>
          <a:p>
            <a:pPr>
              <a:defRPr/>
            </a:pPr>
            <a:fld id="{CB608FC3-E048-4193-86AA-F7E3A330EC74}" type="datetimeFigureOut">
              <a:rPr lang="nl-NL"/>
              <a:pPr>
                <a:defRPr/>
              </a:pPr>
              <a:t>28-3-2019</a:t>
            </a:fld>
            <a:endParaRPr lang="nl-NL"/>
          </a:p>
        </p:txBody>
      </p:sp>
      <p:sp>
        <p:nvSpPr>
          <p:cNvPr id="3" name="Rectangle 5">
            <a:extLst>
              <a:ext uri="{FF2B5EF4-FFF2-40B4-BE49-F238E27FC236}">
                <a16:creationId xmlns:a16="http://schemas.microsoft.com/office/drawing/2014/main" id="{AF03DF98-C178-46F8-AA68-56CE12557FBA}"/>
              </a:ext>
            </a:extLst>
          </p:cNvPr>
          <p:cNvSpPr>
            <a:spLocks noGrp="1" noChangeArrowheads="1"/>
          </p:cNvSpPr>
          <p:nvPr>
            <p:ph type="ftr" sz="quarter" idx="11"/>
          </p:nvPr>
        </p:nvSpPr>
        <p:spPr>
          <a:ln/>
        </p:spPr>
        <p:txBody>
          <a:bodyPr/>
          <a:lstStyle>
            <a:lvl1pPr>
              <a:defRPr/>
            </a:lvl1pPr>
          </a:lstStyle>
          <a:p>
            <a:pPr>
              <a:defRPr/>
            </a:pPr>
            <a:endParaRPr lang="nl-NL"/>
          </a:p>
        </p:txBody>
      </p:sp>
      <p:sp>
        <p:nvSpPr>
          <p:cNvPr id="4" name="Rectangle 6">
            <a:extLst>
              <a:ext uri="{FF2B5EF4-FFF2-40B4-BE49-F238E27FC236}">
                <a16:creationId xmlns:a16="http://schemas.microsoft.com/office/drawing/2014/main" id="{794FD9C1-5CFE-42ED-9641-405BE4C35EAA}"/>
              </a:ext>
            </a:extLst>
          </p:cNvPr>
          <p:cNvSpPr>
            <a:spLocks noGrp="1" noChangeArrowheads="1"/>
          </p:cNvSpPr>
          <p:nvPr>
            <p:ph type="sldNum" sz="quarter" idx="12"/>
          </p:nvPr>
        </p:nvSpPr>
        <p:spPr>
          <a:ln/>
        </p:spPr>
        <p:txBody>
          <a:bodyPr/>
          <a:lstStyle>
            <a:lvl1pPr>
              <a:defRPr/>
            </a:lvl1pPr>
          </a:lstStyle>
          <a:p>
            <a:pPr>
              <a:defRPr/>
            </a:pPr>
            <a:fld id="{E78B6817-E930-4BA0-9D60-879E463C9136}" type="slidenum">
              <a:rPr lang="nl-NL"/>
              <a:pPr>
                <a:defRPr/>
              </a:pPr>
              <a:t>‹#›</a:t>
            </a:fld>
            <a:endParaRPr lang="nl-NL"/>
          </a:p>
        </p:txBody>
      </p:sp>
    </p:spTree>
    <p:extLst>
      <p:ext uri="{BB962C8B-B14F-4D97-AF65-F5344CB8AC3E}">
        <p14:creationId xmlns:p14="http://schemas.microsoft.com/office/powerpoint/2010/main" val="19465204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OneLiner">
    <p:spTree>
      <p:nvGrpSpPr>
        <p:cNvPr id="1" name=""/>
        <p:cNvGrpSpPr/>
        <p:nvPr/>
      </p:nvGrpSpPr>
      <p:grpSpPr>
        <a:xfrm>
          <a:off x="0" y="0"/>
          <a:ext cx="0" cy="0"/>
          <a:chOff x="0" y="0"/>
          <a:chExt cx="0" cy="0"/>
        </a:xfrm>
      </p:grpSpPr>
      <p:sp>
        <p:nvSpPr>
          <p:cNvPr id="5" name="Content Placeholder 2"/>
          <p:cNvSpPr>
            <a:spLocks noGrp="1"/>
          </p:cNvSpPr>
          <p:nvPr>
            <p:ph idx="1"/>
          </p:nvPr>
        </p:nvSpPr>
        <p:spPr>
          <a:xfrm>
            <a:off x="335794" y="2230659"/>
            <a:ext cx="9748012" cy="1162789"/>
          </a:xfrm>
        </p:spPr>
        <p:txBody>
          <a:bodyPr/>
          <a:lstStyle>
            <a:lvl1pPr marL="0" indent="0" algn="ctr">
              <a:buNone/>
              <a:defRPr sz="2456"/>
            </a:lvl1pPr>
            <a:lvl2pPr marL="401102" indent="0">
              <a:buNone/>
              <a:defRPr/>
            </a:lvl2pPr>
            <a:lvl3pPr marL="802203" indent="0">
              <a:buNone/>
              <a:defRPr/>
            </a:lvl3pPr>
            <a:lvl4pPr marL="1203305" indent="0">
              <a:buNone/>
              <a:defRPr/>
            </a:lvl4pPr>
            <a:lvl5pPr marL="1604406" indent="0">
              <a:buNone/>
              <a:defRPr/>
            </a:lvl5pPr>
          </a:lstStyle>
          <a:p>
            <a:pPr lvl="0"/>
            <a:r>
              <a:rPr lang="en-US"/>
              <a:t>Click to edit Master text styles</a:t>
            </a:r>
          </a:p>
        </p:txBody>
      </p:sp>
      <p:sp>
        <p:nvSpPr>
          <p:cNvPr id="3" name="Rectangle 4">
            <a:extLst>
              <a:ext uri="{FF2B5EF4-FFF2-40B4-BE49-F238E27FC236}">
                <a16:creationId xmlns:a16="http://schemas.microsoft.com/office/drawing/2014/main" id="{ADF7CBAD-2A6F-4912-93A0-5B577712C568}"/>
              </a:ext>
            </a:extLst>
          </p:cNvPr>
          <p:cNvSpPr>
            <a:spLocks noGrp="1" noChangeArrowheads="1"/>
          </p:cNvSpPr>
          <p:nvPr>
            <p:ph type="dt" sz="half" idx="10"/>
          </p:nvPr>
        </p:nvSpPr>
        <p:spPr>
          <a:ln/>
        </p:spPr>
        <p:txBody>
          <a:bodyPr/>
          <a:lstStyle>
            <a:lvl1pPr>
              <a:defRPr/>
            </a:lvl1pPr>
          </a:lstStyle>
          <a:p>
            <a:pPr>
              <a:defRPr/>
            </a:pPr>
            <a:fld id="{A150B535-5572-4493-9971-11070EABF811}" type="datetimeFigureOut">
              <a:rPr lang="nl-NL"/>
              <a:pPr>
                <a:defRPr/>
              </a:pPr>
              <a:t>28-3-2019</a:t>
            </a:fld>
            <a:endParaRPr lang="nl-NL"/>
          </a:p>
        </p:txBody>
      </p:sp>
      <p:sp>
        <p:nvSpPr>
          <p:cNvPr id="4" name="Rectangle 5">
            <a:extLst>
              <a:ext uri="{FF2B5EF4-FFF2-40B4-BE49-F238E27FC236}">
                <a16:creationId xmlns:a16="http://schemas.microsoft.com/office/drawing/2014/main" id="{220823EB-1A2E-45AC-A5AA-DA8C68D2136A}"/>
              </a:ext>
            </a:extLst>
          </p:cNvPr>
          <p:cNvSpPr>
            <a:spLocks noGrp="1" noChangeArrowheads="1"/>
          </p:cNvSpPr>
          <p:nvPr>
            <p:ph type="ftr" sz="quarter" idx="11"/>
          </p:nvPr>
        </p:nvSpPr>
        <p:spPr>
          <a:ln/>
        </p:spPr>
        <p:txBody>
          <a:bodyPr/>
          <a:lstStyle>
            <a:lvl1pPr>
              <a:defRPr/>
            </a:lvl1pPr>
          </a:lstStyle>
          <a:p>
            <a:pPr>
              <a:defRPr/>
            </a:pPr>
            <a:endParaRPr lang="nl-NL"/>
          </a:p>
        </p:txBody>
      </p:sp>
      <p:sp>
        <p:nvSpPr>
          <p:cNvPr id="6" name="Rectangle 6">
            <a:extLst>
              <a:ext uri="{FF2B5EF4-FFF2-40B4-BE49-F238E27FC236}">
                <a16:creationId xmlns:a16="http://schemas.microsoft.com/office/drawing/2014/main" id="{A4EDB27B-E38F-4390-B8F2-88010029F313}"/>
              </a:ext>
            </a:extLst>
          </p:cNvPr>
          <p:cNvSpPr>
            <a:spLocks noGrp="1" noChangeArrowheads="1"/>
          </p:cNvSpPr>
          <p:nvPr>
            <p:ph type="sldNum" sz="quarter" idx="12"/>
          </p:nvPr>
        </p:nvSpPr>
        <p:spPr>
          <a:ln/>
        </p:spPr>
        <p:txBody>
          <a:bodyPr/>
          <a:lstStyle>
            <a:lvl1pPr>
              <a:defRPr/>
            </a:lvl1pPr>
          </a:lstStyle>
          <a:p>
            <a:pPr>
              <a:defRPr/>
            </a:pPr>
            <a:fld id="{69C1C537-03E3-4477-98C2-5ED4DBA0EB0A}" type="slidenum">
              <a:rPr lang="nl-NL"/>
              <a:pPr>
                <a:defRPr/>
              </a:pPr>
              <a:t>‹#›</a:t>
            </a:fld>
            <a:endParaRPr lang="nl-NL"/>
          </a:p>
        </p:txBody>
      </p:sp>
    </p:spTree>
    <p:extLst>
      <p:ext uri="{BB962C8B-B14F-4D97-AF65-F5344CB8AC3E}">
        <p14:creationId xmlns:p14="http://schemas.microsoft.com/office/powerpoint/2010/main" val="28735059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Rectangle 4">
            <a:extLst>
              <a:ext uri="{FF2B5EF4-FFF2-40B4-BE49-F238E27FC236}">
                <a16:creationId xmlns:a16="http://schemas.microsoft.com/office/drawing/2014/main" id="{0B16A207-B545-4392-8320-342E31A7D69A}"/>
              </a:ext>
            </a:extLst>
          </p:cNvPr>
          <p:cNvSpPr>
            <a:spLocks noGrp="1" noChangeArrowheads="1"/>
          </p:cNvSpPr>
          <p:nvPr>
            <p:ph type="dt" sz="half" idx="10"/>
          </p:nvPr>
        </p:nvSpPr>
        <p:spPr>
          <a:ln/>
        </p:spPr>
        <p:txBody>
          <a:bodyPr/>
          <a:lstStyle>
            <a:lvl1pPr>
              <a:defRPr/>
            </a:lvl1pPr>
          </a:lstStyle>
          <a:p>
            <a:pPr>
              <a:defRPr/>
            </a:pPr>
            <a:fld id="{E402F4E7-F052-4E17-AF10-26B717F353B5}" type="datetimeFigureOut">
              <a:rPr lang="nl-NL"/>
              <a:pPr>
                <a:defRPr/>
              </a:pPr>
              <a:t>28-3-2019</a:t>
            </a:fld>
            <a:endParaRPr lang="nl-NL"/>
          </a:p>
        </p:txBody>
      </p:sp>
      <p:sp>
        <p:nvSpPr>
          <p:cNvPr id="4" name="Rectangle 5">
            <a:extLst>
              <a:ext uri="{FF2B5EF4-FFF2-40B4-BE49-F238E27FC236}">
                <a16:creationId xmlns:a16="http://schemas.microsoft.com/office/drawing/2014/main" id="{CFA306AE-D903-4F63-A535-B538DBE5E6A5}"/>
              </a:ext>
            </a:extLst>
          </p:cNvPr>
          <p:cNvSpPr>
            <a:spLocks noGrp="1" noChangeArrowheads="1"/>
          </p:cNvSpPr>
          <p:nvPr>
            <p:ph type="ftr" sz="quarter" idx="11"/>
          </p:nvPr>
        </p:nvSpPr>
        <p:spPr>
          <a:ln/>
        </p:spPr>
        <p:txBody>
          <a:bodyPr/>
          <a:lstStyle>
            <a:lvl1pPr>
              <a:defRPr/>
            </a:lvl1pPr>
          </a:lstStyle>
          <a:p>
            <a:pPr>
              <a:defRPr/>
            </a:pPr>
            <a:endParaRPr lang="nl-NL"/>
          </a:p>
        </p:txBody>
      </p:sp>
      <p:sp>
        <p:nvSpPr>
          <p:cNvPr id="5" name="Rectangle 6">
            <a:extLst>
              <a:ext uri="{FF2B5EF4-FFF2-40B4-BE49-F238E27FC236}">
                <a16:creationId xmlns:a16="http://schemas.microsoft.com/office/drawing/2014/main" id="{B116D1BE-60C6-428F-9CBE-79600D2D96FC}"/>
              </a:ext>
            </a:extLst>
          </p:cNvPr>
          <p:cNvSpPr>
            <a:spLocks noGrp="1" noChangeArrowheads="1"/>
          </p:cNvSpPr>
          <p:nvPr>
            <p:ph type="sldNum" sz="quarter" idx="12"/>
          </p:nvPr>
        </p:nvSpPr>
        <p:spPr>
          <a:ln/>
        </p:spPr>
        <p:txBody>
          <a:bodyPr/>
          <a:lstStyle>
            <a:lvl1pPr>
              <a:defRPr/>
            </a:lvl1pPr>
          </a:lstStyle>
          <a:p>
            <a:pPr>
              <a:defRPr/>
            </a:pPr>
            <a:fld id="{C1F8DCEA-36A8-429A-AFE2-4C7C142D913F}" type="slidenum">
              <a:rPr lang="nl-NL"/>
              <a:pPr>
                <a:defRPr/>
              </a:pPr>
              <a:t>‹#›</a:t>
            </a:fld>
            <a:endParaRPr lang="nl-NL"/>
          </a:p>
        </p:txBody>
      </p:sp>
    </p:spTree>
    <p:extLst>
      <p:ext uri="{BB962C8B-B14F-4D97-AF65-F5344CB8AC3E}">
        <p14:creationId xmlns:p14="http://schemas.microsoft.com/office/powerpoint/2010/main" val="29157152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Leeg">
    <p:bg>
      <p:bgPr>
        <a:solidFill>
          <a:schemeClr val="bg1"/>
        </a:solidFill>
        <a:effectLst/>
      </p:bgPr>
    </p:bg>
    <p:spTree>
      <p:nvGrpSpPr>
        <p:cNvPr id="1" name=""/>
        <p:cNvGrpSpPr/>
        <p:nvPr/>
      </p:nvGrpSpPr>
      <p:grpSpPr>
        <a:xfrm>
          <a:off x="0" y="0"/>
          <a:ext cx="0" cy="0"/>
          <a:chOff x="0" y="0"/>
          <a:chExt cx="0" cy="0"/>
        </a:xfrm>
      </p:grpSpPr>
      <p:sp>
        <p:nvSpPr>
          <p:cNvPr id="3" name="Titel 1"/>
          <p:cNvSpPr>
            <a:spLocks noGrp="1"/>
          </p:cNvSpPr>
          <p:nvPr>
            <p:ph type="ctrTitle"/>
          </p:nvPr>
        </p:nvSpPr>
        <p:spPr>
          <a:xfrm>
            <a:off x="799039" y="2187055"/>
            <a:ext cx="9085342" cy="1289675"/>
          </a:xfrm>
        </p:spPr>
        <p:txBody>
          <a:bodyPr>
            <a:normAutofit/>
          </a:bodyPr>
          <a:lstStyle>
            <a:lvl1pPr algn="ctr">
              <a:defRPr sz="2807">
                <a:solidFill>
                  <a:schemeClr val="tx1"/>
                </a:solidFill>
              </a:defRPr>
            </a:lvl1pPr>
          </a:lstStyle>
          <a:p>
            <a:r>
              <a:rPr lang="nl-NL"/>
              <a:t>Klik om de stijl te bewerken</a:t>
            </a:r>
          </a:p>
        </p:txBody>
      </p:sp>
    </p:spTree>
    <p:extLst>
      <p:ext uri="{BB962C8B-B14F-4D97-AF65-F5344CB8AC3E}">
        <p14:creationId xmlns:p14="http://schemas.microsoft.com/office/powerpoint/2010/main" val="13984445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0_Aangepaste indeling">
    <p:spTree>
      <p:nvGrpSpPr>
        <p:cNvPr id="1" name=""/>
        <p:cNvGrpSpPr/>
        <p:nvPr/>
      </p:nvGrpSpPr>
      <p:grpSpPr>
        <a:xfrm>
          <a:off x="0" y="0"/>
          <a:ext cx="0" cy="0"/>
          <a:chOff x="0" y="0"/>
          <a:chExt cx="0" cy="0"/>
        </a:xfrm>
      </p:grpSpPr>
      <p:sp>
        <p:nvSpPr>
          <p:cNvPr id="13" name="Rechthoek 12"/>
          <p:cNvSpPr/>
          <p:nvPr userDrawn="1"/>
        </p:nvSpPr>
        <p:spPr>
          <a:xfrm>
            <a:off x="0" y="0"/>
            <a:ext cx="10688638" cy="6016625"/>
          </a:xfrm>
          <a:prstGeom prst="rect">
            <a:avLst/>
          </a:prstGeom>
          <a:solidFill>
            <a:srgbClr val="EA5D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578"/>
          </a:p>
        </p:txBody>
      </p:sp>
      <p:sp>
        <p:nvSpPr>
          <p:cNvPr id="5" name="Tijdelijke aanduiding voor titel 1"/>
          <p:cNvSpPr>
            <a:spLocks noGrp="1"/>
          </p:cNvSpPr>
          <p:nvPr>
            <p:ph type="title"/>
          </p:nvPr>
        </p:nvSpPr>
        <p:spPr>
          <a:xfrm>
            <a:off x="475051" y="2128104"/>
            <a:ext cx="9218950" cy="401107"/>
          </a:xfrm>
          <a:prstGeom prst="rect">
            <a:avLst/>
          </a:prstGeom>
        </p:spPr>
        <p:txBody>
          <a:bodyPr vert="horz" lIns="91440" tIns="45720" rIns="91440" bIns="45720" rtlCol="0" anchor="ctr">
            <a:normAutofit/>
          </a:bodyPr>
          <a:lstStyle>
            <a:lvl1pPr>
              <a:defRPr sz="2455" b="1">
                <a:solidFill>
                  <a:schemeClr val="bg1"/>
                </a:solidFill>
                <a:latin typeface="Verdana" charset="0"/>
                <a:ea typeface="Verdana" charset="0"/>
                <a:cs typeface="Verdana" charset="0"/>
              </a:defRPr>
            </a:lvl1pPr>
          </a:lstStyle>
          <a:p>
            <a:r>
              <a:rPr lang="nl-NL" dirty="0"/>
              <a:t>Titeltekst</a:t>
            </a:r>
          </a:p>
        </p:txBody>
      </p:sp>
      <p:sp>
        <p:nvSpPr>
          <p:cNvPr id="6" name="Tijdelijke aanduiding voor tekst 2"/>
          <p:cNvSpPr>
            <a:spLocks noGrp="1"/>
          </p:cNvSpPr>
          <p:nvPr>
            <p:ph idx="1" hasCustomPrompt="1"/>
          </p:nvPr>
        </p:nvSpPr>
        <p:spPr>
          <a:xfrm>
            <a:off x="475051" y="2529211"/>
            <a:ext cx="9218950" cy="641587"/>
          </a:xfrm>
          <a:prstGeom prst="rect">
            <a:avLst/>
          </a:prstGeom>
        </p:spPr>
        <p:txBody>
          <a:bodyPr vert="horz" lIns="91440" tIns="45720" rIns="91440" bIns="45720" rtlCol="0">
            <a:normAutofit/>
          </a:bodyPr>
          <a:lstStyle>
            <a:lvl1pPr marL="200414" marR="0" indent="-200414" algn="l" defTabSz="801654" rtl="0" eaLnBrk="1" fontAlgn="auto" latinLnBrk="0" hangingPunct="1">
              <a:lnSpc>
                <a:spcPct val="90000"/>
              </a:lnSpc>
              <a:spcBef>
                <a:spcPts val="877"/>
              </a:spcBef>
              <a:spcAft>
                <a:spcPts val="0"/>
              </a:spcAft>
              <a:buClrTx/>
              <a:buSzTx/>
              <a:buFont typeface="Arial"/>
              <a:buNone/>
              <a:tabLst/>
              <a:defRPr lang="nl-NL" sz="1929" u="none" baseline="0" smtClean="0">
                <a:solidFill>
                  <a:schemeClr val="bg1"/>
                </a:solidFill>
              </a:defRPr>
            </a:lvl1pPr>
          </a:lstStyle>
          <a:p>
            <a:pPr marL="200414" marR="0" lvl="0" indent="-200414" algn="l" defTabSz="801654" rtl="0" eaLnBrk="1" fontAlgn="auto" latinLnBrk="0" hangingPunct="1">
              <a:lnSpc>
                <a:spcPct val="90000"/>
              </a:lnSpc>
              <a:spcBef>
                <a:spcPts val="877"/>
              </a:spcBef>
              <a:spcAft>
                <a:spcPts val="0"/>
              </a:spcAft>
              <a:buClrTx/>
              <a:buSzTx/>
              <a:buFont typeface="Arial"/>
              <a:buNone/>
              <a:tabLst/>
              <a:defRPr/>
            </a:pPr>
            <a:r>
              <a:rPr lang="nl-NL" dirty="0"/>
              <a:t>Hoofdtekst - niveau één</a:t>
            </a:r>
          </a:p>
          <a:p>
            <a:pPr marL="200414" marR="0" lvl="0" indent="-200414" algn="l" defTabSz="801654" rtl="0" eaLnBrk="1" fontAlgn="auto" latinLnBrk="0" hangingPunct="1">
              <a:lnSpc>
                <a:spcPct val="90000"/>
              </a:lnSpc>
              <a:spcBef>
                <a:spcPts val="877"/>
              </a:spcBef>
              <a:spcAft>
                <a:spcPts val="0"/>
              </a:spcAft>
              <a:buClrTx/>
              <a:buSzTx/>
              <a:buFont typeface="Arial"/>
              <a:buNone/>
              <a:tabLst/>
              <a:defRPr/>
            </a:pPr>
            <a:endParaRPr lang="nl-NL" dirty="0"/>
          </a:p>
        </p:txBody>
      </p:sp>
      <p:pic>
        <p:nvPicPr>
          <p:cNvPr id="7" name="Afbeelding 6"/>
          <p:cNvPicPr>
            <a:picLocks noChangeAspect="1"/>
          </p:cNvPicPr>
          <p:nvPr userDrawn="1"/>
        </p:nvPicPr>
        <p:blipFill>
          <a:blip r:embed="rId2"/>
          <a:stretch>
            <a:fillRect/>
          </a:stretch>
        </p:blipFill>
        <p:spPr>
          <a:xfrm>
            <a:off x="586391" y="689255"/>
            <a:ext cx="794225" cy="1167728"/>
          </a:xfrm>
          <a:prstGeom prst="rect">
            <a:avLst/>
          </a:prstGeom>
        </p:spPr>
      </p:pic>
      <p:pic>
        <p:nvPicPr>
          <p:cNvPr id="8" name="Afbeelding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78088" y="-4451"/>
            <a:ext cx="6010550" cy="6016625"/>
          </a:xfrm>
          <a:prstGeom prst="rect">
            <a:avLst/>
          </a:prstGeom>
        </p:spPr>
      </p:pic>
    </p:spTree>
    <p:extLst>
      <p:ext uri="{BB962C8B-B14F-4D97-AF65-F5344CB8AC3E}">
        <p14:creationId xmlns:p14="http://schemas.microsoft.com/office/powerpoint/2010/main" val="2022574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lmos-Tussenpagina">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1472399" y="2041699"/>
            <a:ext cx="6098400" cy="1274372"/>
          </a:xfrm>
        </p:spPr>
        <p:txBody>
          <a:bodyPr lIns="0" tIns="0" rIns="0" bIns="0" anchor="t" anchorCtr="0">
            <a:noAutofit/>
          </a:bodyPr>
          <a:lstStyle>
            <a:lvl1pPr algn="l">
              <a:lnSpc>
                <a:spcPct val="94000"/>
              </a:lnSpc>
              <a:defRPr sz="4000" b="1" i="0">
                <a:solidFill>
                  <a:schemeClr val="accent2"/>
                </a:solidFill>
              </a:defRPr>
            </a:lvl1pPr>
          </a:lstStyle>
          <a:p>
            <a:r>
              <a:rPr lang="nl-BE" dirty="0"/>
              <a:t>Titelstijl van model bewerken</a:t>
            </a:r>
            <a:endParaRPr lang="nl-NL" dirty="0"/>
          </a:p>
        </p:txBody>
      </p:sp>
      <p:sp>
        <p:nvSpPr>
          <p:cNvPr id="3" name="Subtitel 2"/>
          <p:cNvSpPr>
            <a:spLocks noGrp="1"/>
          </p:cNvSpPr>
          <p:nvPr>
            <p:ph type="subTitle" idx="1"/>
          </p:nvPr>
        </p:nvSpPr>
        <p:spPr>
          <a:xfrm>
            <a:off x="1472400" y="3386018"/>
            <a:ext cx="6098399" cy="1010086"/>
          </a:xfrm>
        </p:spPr>
        <p:txBody>
          <a:bodyPr lIns="0" tIns="0" rIns="0" bIns="0" anchor="t" anchorCtr="0">
            <a:noAutofit/>
          </a:bodyPr>
          <a:lstStyle>
            <a:lvl1pPr marL="0" indent="0" algn="l">
              <a:buNone/>
              <a:defRPr sz="220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BE" dirty="0"/>
              <a:t>Klik om de titelstijl van het model te bewerken</a:t>
            </a:r>
            <a:endParaRPr lang="nl-NL" dirty="0"/>
          </a:p>
        </p:txBody>
      </p:sp>
      <p:pic>
        <p:nvPicPr>
          <p:cNvPr id="5" name="Afbeelding 4" descr="Elmos-logo-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93200" y="5439600"/>
            <a:ext cx="835152" cy="213360"/>
          </a:xfrm>
          <a:prstGeom prst="rect">
            <a:avLst/>
          </a:prstGeom>
        </p:spPr>
      </p:pic>
      <p:sp>
        <p:nvSpPr>
          <p:cNvPr id="9" name="Tijdelijke aanduiding voor tekst 8"/>
          <p:cNvSpPr>
            <a:spLocks noGrp="1"/>
          </p:cNvSpPr>
          <p:nvPr>
            <p:ph type="body" sz="quarter" idx="10" hasCustomPrompt="1"/>
          </p:nvPr>
        </p:nvSpPr>
        <p:spPr>
          <a:xfrm>
            <a:off x="513364" y="2075973"/>
            <a:ext cx="844550" cy="1274762"/>
          </a:xfrm>
        </p:spPr>
        <p:txBody>
          <a:bodyPr lIns="0" tIns="0" rIns="0" bIns="0" anchor="b" anchorCtr="0">
            <a:noAutofit/>
          </a:bodyPr>
          <a:lstStyle>
            <a:lvl1pPr marL="0" indent="0" algn="r">
              <a:buNone/>
              <a:defRPr sz="10200" b="1" i="0">
                <a:solidFill>
                  <a:schemeClr val="accent1"/>
                </a:solidFill>
              </a:defRPr>
            </a:lvl1pPr>
          </a:lstStyle>
          <a:p>
            <a:pPr lvl="0"/>
            <a:r>
              <a:rPr lang="nl-NL" dirty="0"/>
              <a:t>#</a:t>
            </a:r>
          </a:p>
        </p:txBody>
      </p:sp>
    </p:spTree>
    <p:extLst>
      <p:ext uri="{BB962C8B-B14F-4D97-AF65-F5344CB8AC3E}">
        <p14:creationId xmlns:p14="http://schemas.microsoft.com/office/powerpoint/2010/main" val="22716812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_Aangepaste indeling">
    <p:spTree>
      <p:nvGrpSpPr>
        <p:cNvPr id="1" name=""/>
        <p:cNvGrpSpPr/>
        <p:nvPr/>
      </p:nvGrpSpPr>
      <p:grpSpPr>
        <a:xfrm>
          <a:off x="0" y="0"/>
          <a:ext cx="0" cy="0"/>
          <a:chOff x="0" y="0"/>
          <a:chExt cx="0" cy="0"/>
        </a:xfrm>
      </p:grpSpPr>
      <p:sp>
        <p:nvSpPr>
          <p:cNvPr id="7" name="Rechthoek 6"/>
          <p:cNvSpPr/>
          <p:nvPr userDrawn="1"/>
        </p:nvSpPr>
        <p:spPr>
          <a:xfrm>
            <a:off x="0" y="-4451"/>
            <a:ext cx="10688638" cy="6016625"/>
          </a:xfrm>
          <a:prstGeom prst="rect">
            <a:avLst/>
          </a:prstGeom>
          <a:solidFill>
            <a:srgbClr val="EA5D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578"/>
          </a:p>
        </p:txBody>
      </p:sp>
      <p:sp>
        <p:nvSpPr>
          <p:cNvPr id="5" name="Tijdelijke aanduiding voor titel 1"/>
          <p:cNvSpPr>
            <a:spLocks noGrp="1"/>
          </p:cNvSpPr>
          <p:nvPr>
            <p:ph type="title"/>
          </p:nvPr>
        </p:nvSpPr>
        <p:spPr>
          <a:xfrm>
            <a:off x="475051" y="2128104"/>
            <a:ext cx="9218950" cy="401107"/>
          </a:xfrm>
          <a:prstGeom prst="rect">
            <a:avLst/>
          </a:prstGeom>
        </p:spPr>
        <p:txBody>
          <a:bodyPr vert="horz" lIns="91440" tIns="45720" rIns="91440" bIns="45720" rtlCol="0" anchor="ctr">
            <a:normAutofit/>
          </a:bodyPr>
          <a:lstStyle>
            <a:lvl1pPr>
              <a:defRPr sz="2455" b="1">
                <a:solidFill>
                  <a:schemeClr val="bg1"/>
                </a:solidFill>
                <a:latin typeface="Verdana" charset="0"/>
                <a:ea typeface="Verdana" charset="0"/>
                <a:cs typeface="Verdana" charset="0"/>
              </a:defRPr>
            </a:lvl1pPr>
          </a:lstStyle>
          <a:p>
            <a:r>
              <a:rPr lang="nl-NL" dirty="0"/>
              <a:t>Titeltekst</a:t>
            </a:r>
          </a:p>
        </p:txBody>
      </p:sp>
      <p:sp>
        <p:nvSpPr>
          <p:cNvPr id="6" name="Tijdelijke aanduiding voor tekst 2"/>
          <p:cNvSpPr>
            <a:spLocks noGrp="1"/>
          </p:cNvSpPr>
          <p:nvPr>
            <p:ph idx="1" hasCustomPrompt="1"/>
          </p:nvPr>
        </p:nvSpPr>
        <p:spPr>
          <a:xfrm>
            <a:off x="475051" y="2529211"/>
            <a:ext cx="9218950" cy="641587"/>
          </a:xfrm>
          <a:prstGeom prst="rect">
            <a:avLst/>
          </a:prstGeom>
        </p:spPr>
        <p:txBody>
          <a:bodyPr vert="horz" lIns="91440" tIns="45720" rIns="91440" bIns="45720" rtlCol="0">
            <a:normAutofit/>
          </a:bodyPr>
          <a:lstStyle>
            <a:lvl1pPr marL="200414" marR="0" indent="-200414" algn="l" defTabSz="801654" rtl="0" eaLnBrk="1" fontAlgn="auto" latinLnBrk="0" hangingPunct="1">
              <a:lnSpc>
                <a:spcPct val="90000"/>
              </a:lnSpc>
              <a:spcBef>
                <a:spcPts val="877"/>
              </a:spcBef>
              <a:spcAft>
                <a:spcPts val="0"/>
              </a:spcAft>
              <a:buClrTx/>
              <a:buSzTx/>
              <a:buFont typeface="Arial"/>
              <a:buNone/>
              <a:tabLst/>
              <a:defRPr lang="nl-NL" sz="1929" u="none" baseline="0" smtClean="0">
                <a:solidFill>
                  <a:schemeClr val="bg1"/>
                </a:solidFill>
              </a:defRPr>
            </a:lvl1pPr>
          </a:lstStyle>
          <a:p>
            <a:pPr marL="200414" marR="0" lvl="0" indent="-200414" algn="l" defTabSz="801654" rtl="0" eaLnBrk="1" fontAlgn="auto" latinLnBrk="0" hangingPunct="1">
              <a:lnSpc>
                <a:spcPct val="90000"/>
              </a:lnSpc>
              <a:spcBef>
                <a:spcPts val="877"/>
              </a:spcBef>
              <a:spcAft>
                <a:spcPts val="0"/>
              </a:spcAft>
              <a:buClrTx/>
              <a:buSzTx/>
              <a:buFont typeface="Arial"/>
              <a:buNone/>
              <a:tabLst/>
              <a:defRPr/>
            </a:pPr>
            <a:r>
              <a:rPr lang="nl-NL" dirty="0"/>
              <a:t>Hoofdtekst - niveau één</a:t>
            </a:r>
          </a:p>
          <a:p>
            <a:pPr marL="200414" marR="0" lvl="0" indent="-200414" algn="l" defTabSz="801654" rtl="0" eaLnBrk="1" fontAlgn="auto" latinLnBrk="0" hangingPunct="1">
              <a:lnSpc>
                <a:spcPct val="90000"/>
              </a:lnSpc>
              <a:spcBef>
                <a:spcPts val="877"/>
              </a:spcBef>
              <a:spcAft>
                <a:spcPts val="0"/>
              </a:spcAft>
              <a:buClrTx/>
              <a:buSzTx/>
              <a:buFont typeface="Arial"/>
              <a:buNone/>
              <a:tabLst/>
              <a:defRPr/>
            </a:pPr>
            <a:endParaRPr lang="nl-NL" dirty="0"/>
          </a:p>
        </p:txBody>
      </p:sp>
      <p:pic>
        <p:nvPicPr>
          <p:cNvPr id="8" name="Afbeelding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78088" y="-4451"/>
            <a:ext cx="6010550" cy="6016625"/>
          </a:xfrm>
          <a:prstGeom prst="rect">
            <a:avLst/>
          </a:prstGeom>
        </p:spPr>
      </p:pic>
    </p:spTree>
    <p:extLst>
      <p:ext uri="{BB962C8B-B14F-4D97-AF65-F5344CB8AC3E}">
        <p14:creationId xmlns:p14="http://schemas.microsoft.com/office/powerpoint/2010/main" val="42288436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_Aangepaste indeling">
    <p:spTree>
      <p:nvGrpSpPr>
        <p:cNvPr id="1" name=""/>
        <p:cNvGrpSpPr/>
        <p:nvPr/>
      </p:nvGrpSpPr>
      <p:grpSpPr>
        <a:xfrm>
          <a:off x="0" y="0"/>
          <a:ext cx="0" cy="0"/>
          <a:chOff x="0" y="0"/>
          <a:chExt cx="0" cy="0"/>
        </a:xfrm>
      </p:grpSpPr>
      <p:sp>
        <p:nvSpPr>
          <p:cNvPr id="7" name="Rechthoek 6"/>
          <p:cNvSpPr/>
          <p:nvPr userDrawn="1"/>
        </p:nvSpPr>
        <p:spPr>
          <a:xfrm>
            <a:off x="0" y="-4451"/>
            <a:ext cx="10688638" cy="6016625"/>
          </a:xfrm>
          <a:prstGeom prst="rect">
            <a:avLst/>
          </a:prstGeom>
          <a:solidFill>
            <a:srgbClr val="EA5D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578"/>
          </a:p>
        </p:txBody>
      </p:sp>
      <p:sp>
        <p:nvSpPr>
          <p:cNvPr id="5" name="Titel 1"/>
          <p:cNvSpPr>
            <a:spLocks noGrp="1"/>
          </p:cNvSpPr>
          <p:nvPr>
            <p:ph type="title" hasCustomPrompt="1"/>
          </p:nvPr>
        </p:nvSpPr>
        <p:spPr>
          <a:xfrm>
            <a:off x="209173" y="138441"/>
            <a:ext cx="10277957" cy="660157"/>
          </a:xfrm>
          <a:prstGeom prst="rect">
            <a:avLst/>
          </a:prstGeom>
        </p:spPr>
        <p:txBody>
          <a:bodyPr/>
          <a:lstStyle>
            <a:lvl1pPr>
              <a:defRPr sz="2455" b="1">
                <a:solidFill>
                  <a:schemeClr val="bg1"/>
                </a:solidFill>
                <a:latin typeface="Verdana" charset="0"/>
                <a:ea typeface="Verdana" charset="0"/>
                <a:cs typeface="Verdana" charset="0"/>
              </a:defRPr>
            </a:lvl1pPr>
          </a:lstStyle>
          <a:p>
            <a:r>
              <a:rPr lang="nl-NL" dirty="0"/>
              <a:t>Inhoud</a:t>
            </a:r>
          </a:p>
        </p:txBody>
      </p:sp>
      <p:sp>
        <p:nvSpPr>
          <p:cNvPr id="6" name="Tijdelijke aanduiding voor inhoud 2"/>
          <p:cNvSpPr>
            <a:spLocks noGrp="1"/>
          </p:cNvSpPr>
          <p:nvPr>
            <p:ph idx="1"/>
          </p:nvPr>
        </p:nvSpPr>
        <p:spPr>
          <a:xfrm>
            <a:off x="209173" y="1065238"/>
            <a:ext cx="10277957" cy="480014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8" name="Afbeelding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78088" y="-4451"/>
            <a:ext cx="6010550" cy="6016625"/>
          </a:xfrm>
          <a:prstGeom prst="rect">
            <a:avLst/>
          </a:prstGeom>
        </p:spPr>
      </p:pic>
    </p:spTree>
    <p:extLst>
      <p:ext uri="{BB962C8B-B14F-4D97-AF65-F5344CB8AC3E}">
        <p14:creationId xmlns:p14="http://schemas.microsoft.com/office/powerpoint/2010/main" val="15404832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Aangepaste indeling">
    <p:spTree>
      <p:nvGrpSpPr>
        <p:cNvPr id="1" name=""/>
        <p:cNvGrpSpPr/>
        <p:nvPr/>
      </p:nvGrpSpPr>
      <p:grpSpPr>
        <a:xfrm>
          <a:off x="0" y="0"/>
          <a:ext cx="0" cy="0"/>
          <a:chOff x="0" y="0"/>
          <a:chExt cx="0" cy="0"/>
        </a:xfrm>
      </p:grpSpPr>
      <p:sp>
        <p:nvSpPr>
          <p:cNvPr id="10" name="Rechthoek 9"/>
          <p:cNvSpPr/>
          <p:nvPr userDrawn="1"/>
        </p:nvSpPr>
        <p:spPr>
          <a:xfrm>
            <a:off x="13142" y="5537523"/>
            <a:ext cx="10688638" cy="474650"/>
          </a:xfrm>
          <a:prstGeom prst="rect">
            <a:avLst/>
          </a:prstGeom>
          <a:solidFill>
            <a:srgbClr val="EA5D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578"/>
          </a:p>
        </p:txBody>
      </p:sp>
      <p:pic>
        <p:nvPicPr>
          <p:cNvPr id="6" name="Afbeelding 5"/>
          <p:cNvPicPr>
            <a:picLocks noChangeAspect="1"/>
          </p:cNvPicPr>
          <p:nvPr userDrawn="1"/>
        </p:nvPicPr>
        <p:blipFill>
          <a:blip r:embed="rId2"/>
          <a:stretch>
            <a:fillRect/>
          </a:stretch>
        </p:blipFill>
        <p:spPr>
          <a:xfrm>
            <a:off x="327448" y="5689331"/>
            <a:ext cx="3708981" cy="207518"/>
          </a:xfrm>
          <a:prstGeom prst="rect">
            <a:avLst/>
          </a:prstGeom>
        </p:spPr>
      </p:pic>
      <p:sp>
        <p:nvSpPr>
          <p:cNvPr id="7" name="Tijdelijke aanduiding voor dianummer 2"/>
          <p:cNvSpPr>
            <a:spLocks noGrp="1"/>
          </p:cNvSpPr>
          <p:nvPr>
            <p:ph type="sldNum" sz="quarter" idx="10"/>
          </p:nvPr>
        </p:nvSpPr>
        <p:spPr>
          <a:xfrm>
            <a:off x="8127088" y="5576520"/>
            <a:ext cx="2404944" cy="320330"/>
          </a:xfrm>
          <a:prstGeom prst="rect">
            <a:avLst/>
          </a:prstGeom>
        </p:spPr>
        <p:txBody>
          <a:bodyPr/>
          <a:lstStyle>
            <a:lvl1pPr algn="r">
              <a:defRPr>
                <a:solidFill>
                  <a:schemeClr val="bg1"/>
                </a:solidFill>
              </a:defRPr>
            </a:lvl1pPr>
          </a:lstStyle>
          <a:p>
            <a:fld id="{E0AE1164-1BD5-DA4B-AAEA-67FC200A7D83}" type="slidenum">
              <a:rPr lang="nl-NL" smtClean="0"/>
              <a:pPr/>
              <a:t>‹#›</a:t>
            </a:fld>
            <a:endParaRPr lang="nl-NL" dirty="0"/>
          </a:p>
        </p:txBody>
      </p:sp>
      <p:sp>
        <p:nvSpPr>
          <p:cNvPr id="8" name="Tijdelijke aanduiding voor titel 1"/>
          <p:cNvSpPr>
            <a:spLocks noGrp="1"/>
          </p:cNvSpPr>
          <p:nvPr>
            <p:ph type="title"/>
          </p:nvPr>
        </p:nvSpPr>
        <p:spPr>
          <a:xfrm>
            <a:off x="183984" y="175667"/>
            <a:ext cx="10342571" cy="534492"/>
          </a:xfrm>
          <a:prstGeom prst="rect">
            <a:avLst/>
          </a:prstGeom>
        </p:spPr>
        <p:txBody>
          <a:bodyPr vert="horz" lIns="91440" tIns="45720" rIns="91440" bIns="45720" rtlCol="0" anchor="ctr">
            <a:normAutofit/>
          </a:bodyPr>
          <a:lstStyle>
            <a:lvl1pPr>
              <a:defRPr>
                <a:latin typeface="Verdana" charset="0"/>
                <a:ea typeface="Verdana" charset="0"/>
                <a:cs typeface="Verdana" charset="0"/>
              </a:defRPr>
            </a:lvl1pPr>
          </a:lstStyle>
          <a:p>
            <a:r>
              <a:rPr lang="nl-NL" dirty="0"/>
              <a:t>Titeltekst</a:t>
            </a:r>
          </a:p>
        </p:txBody>
      </p:sp>
      <p:sp>
        <p:nvSpPr>
          <p:cNvPr id="9" name="Tijdelijke aanduiding voor tekst 2"/>
          <p:cNvSpPr>
            <a:spLocks noGrp="1"/>
          </p:cNvSpPr>
          <p:nvPr>
            <p:ph idx="1" hasCustomPrompt="1"/>
          </p:nvPr>
        </p:nvSpPr>
        <p:spPr>
          <a:xfrm>
            <a:off x="183984" y="894274"/>
            <a:ext cx="10342571" cy="4524867"/>
          </a:xfrm>
          <a:prstGeom prst="rect">
            <a:avLst/>
          </a:prstGeom>
        </p:spPr>
        <p:txBody>
          <a:bodyPr vert="horz" lIns="91440" tIns="45720" rIns="91440" bIns="45720" rtlCol="0">
            <a:normAutofit/>
          </a:bodyPr>
          <a:lstStyle>
            <a:lvl1pPr marL="0" marR="0" indent="0" algn="l" defTabSz="801654" rtl="0" eaLnBrk="1" fontAlgn="auto" latinLnBrk="0" hangingPunct="1">
              <a:lnSpc>
                <a:spcPct val="90000"/>
              </a:lnSpc>
              <a:spcBef>
                <a:spcPts val="877"/>
              </a:spcBef>
              <a:spcAft>
                <a:spcPts val="0"/>
              </a:spcAft>
              <a:buClrTx/>
              <a:buSzTx/>
              <a:buFontTx/>
              <a:buNone/>
              <a:tabLst/>
              <a:defRPr>
                <a:solidFill>
                  <a:srgbClr val="262626"/>
                </a:solidFill>
              </a:defRPr>
            </a:lvl1pPr>
            <a:lvl2pPr marL="400827" marR="0" indent="0" algn="l" defTabSz="801654" rtl="0" eaLnBrk="1" fontAlgn="auto" latinLnBrk="0" hangingPunct="1">
              <a:lnSpc>
                <a:spcPct val="90000"/>
              </a:lnSpc>
              <a:spcBef>
                <a:spcPts val="438"/>
              </a:spcBef>
              <a:spcAft>
                <a:spcPts val="0"/>
              </a:spcAft>
              <a:buClrTx/>
              <a:buSzTx/>
              <a:buFontTx/>
              <a:buNone/>
              <a:tabLst/>
              <a:defRPr>
                <a:solidFill>
                  <a:srgbClr val="262626"/>
                </a:solidFill>
              </a:defRPr>
            </a:lvl2pPr>
            <a:lvl3pPr marL="801654" marR="0" indent="0" algn="l" defTabSz="801654" rtl="0" eaLnBrk="1" fontAlgn="auto" latinLnBrk="0" hangingPunct="1">
              <a:lnSpc>
                <a:spcPct val="90000"/>
              </a:lnSpc>
              <a:spcBef>
                <a:spcPts val="438"/>
              </a:spcBef>
              <a:spcAft>
                <a:spcPts val="0"/>
              </a:spcAft>
              <a:buClrTx/>
              <a:buSzTx/>
              <a:buFontTx/>
              <a:buNone/>
              <a:tabLst/>
              <a:defRPr>
                <a:solidFill>
                  <a:srgbClr val="262626"/>
                </a:solidFill>
              </a:defRPr>
            </a:lvl3pPr>
            <a:lvl4pPr marL="1202482" marR="0" indent="0" algn="l" defTabSz="801654" rtl="0" eaLnBrk="1" fontAlgn="auto" latinLnBrk="0" hangingPunct="1">
              <a:lnSpc>
                <a:spcPct val="90000"/>
              </a:lnSpc>
              <a:spcBef>
                <a:spcPts val="438"/>
              </a:spcBef>
              <a:spcAft>
                <a:spcPts val="0"/>
              </a:spcAft>
              <a:buClrTx/>
              <a:buSzTx/>
              <a:buFontTx/>
              <a:buNone/>
              <a:tabLst/>
              <a:defRPr>
                <a:solidFill>
                  <a:srgbClr val="262626"/>
                </a:solidFill>
              </a:defRPr>
            </a:lvl4pPr>
            <a:lvl5pPr marL="1603309" marR="0" indent="0" algn="l" defTabSz="801654" rtl="0" eaLnBrk="1" fontAlgn="auto" latinLnBrk="0" hangingPunct="1">
              <a:lnSpc>
                <a:spcPct val="90000"/>
              </a:lnSpc>
              <a:spcBef>
                <a:spcPts val="438"/>
              </a:spcBef>
              <a:spcAft>
                <a:spcPts val="0"/>
              </a:spcAft>
              <a:buClrTx/>
              <a:buSzTx/>
              <a:buFontTx/>
              <a:buNone/>
              <a:tabLst/>
              <a:defRPr>
                <a:solidFill>
                  <a:srgbClr val="262626"/>
                </a:solidFill>
              </a:defRPr>
            </a:lvl5pPr>
          </a:lstStyle>
          <a:p>
            <a:pPr marL="200414" marR="0" lvl="0" indent="-200414" algn="l" defTabSz="801654" rtl="0" eaLnBrk="1" fontAlgn="auto" latinLnBrk="0" hangingPunct="1">
              <a:lnSpc>
                <a:spcPct val="90000"/>
              </a:lnSpc>
              <a:spcBef>
                <a:spcPts val="877"/>
              </a:spcBef>
              <a:spcAft>
                <a:spcPts val="0"/>
              </a:spcAft>
              <a:buClrTx/>
              <a:buSzTx/>
              <a:buFont typeface="Arial"/>
              <a:buChar char="•"/>
              <a:tabLst/>
              <a:defRPr/>
            </a:pPr>
            <a:r>
              <a:rPr kumimoji="0" lang="nl-NL" sz="2455" b="0" i="0" u="none" strike="noStrike" kern="1200" cap="none" spc="0" normalizeH="0" baseline="0" noProof="0" dirty="0">
                <a:ln>
                  <a:noFill/>
                </a:ln>
                <a:solidFill>
                  <a:prstClr val="black">
                    <a:lumMod val="50000"/>
                    <a:lumOff val="50000"/>
                  </a:prstClr>
                </a:solidFill>
                <a:effectLst/>
                <a:uLnTx/>
                <a:uFillTx/>
                <a:latin typeface="+mn-lt"/>
                <a:ea typeface="+mn-ea"/>
                <a:cs typeface="+mn-cs"/>
              </a:rPr>
              <a:t>Klik om de tekststijl van het model te bewerken</a:t>
            </a:r>
          </a:p>
          <a:p>
            <a:pPr marL="601241" marR="0" lvl="1" indent="-200414" algn="l" defTabSz="801654" rtl="0" eaLnBrk="1" fontAlgn="auto" latinLnBrk="0" hangingPunct="1">
              <a:lnSpc>
                <a:spcPct val="90000"/>
              </a:lnSpc>
              <a:spcBef>
                <a:spcPts val="438"/>
              </a:spcBef>
              <a:spcAft>
                <a:spcPts val="0"/>
              </a:spcAft>
              <a:buClrTx/>
              <a:buSzTx/>
              <a:buFont typeface="Arial"/>
              <a:buChar char="•"/>
              <a:tabLst/>
              <a:defRPr/>
            </a:pPr>
            <a:r>
              <a:rPr kumimoji="0" lang="nl-NL" sz="2104" b="0" i="0" u="none" strike="noStrike" kern="1200" cap="none" spc="0" normalizeH="0" baseline="0" noProof="0" dirty="0">
                <a:ln>
                  <a:noFill/>
                </a:ln>
                <a:solidFill>
                  <a:prstClr val="black">
                    <a:lumMod val="50000"/>
                    <a:lumOff val="50000"/>
                  </a:prstClr>
                </a:solidFill>
                <a:effectLst/>
                <a:uLnTx/>
                <a:uFillTx/>
                <a:latin typeface="+mn-lt"/>
                <a:ea typeface="+mn-ea"/>
                <a:cs typeface="+mn-cs"/>
              </a:rPr>
              <a:t>Tweede niveau</a:t>
            </a:r>
          </a:p>
          <a:p>
            <a:pPr marL="1002068" marR="0" lvl="2" indent="-200414" algn="l" defTabSz="801654" rtl="0" eaLnBrk="1" fontAlgn="auto" latinLnBrk="0" hangingPunct="1">
              <a:lnSpc>
                <a:spcPct val="90000"/>
              </a:lnSpc>
              <a:spcBef>
                <a:spcPts val="438"/>
              </a:spcBef>
              <a:spcAft>
                <a:spcPts val="0"/>
              </a:spcAft>
              <a:buClrTx/>
              <a:buSzTx/>
              <a:buFont typeface="Arial"/>
              <a:buChar char="•"/>
              <a:tabLst/>
              <a:defRPr/>
            </a:pPr>
            <a:r>
              <a:rPr kumimoji="0" lang="nl-NL" sz="1753" b="0" i="0" u="none" strike="noStrike" kern="1200" cap="none" spc="0" normalizeH="0" baseline="0" noProof="0" dirty="0">
                <a:ln>
                  <a:noFill/>
                </a:ln>
                <a:solidFill>
                  <a:prstClr val="black">
                    <a:lumMod val="50000"/>
                    <a:lumOff val="50000"/>
                  </a:prstClr>
                </a:solidFill>
                <a:effectLst/>
                <a:uLnTx/>
                <a:uFillTx/>
                <a:latin typeface="+mn-lt"/>
                <a:ea typeface="+mn-ea"/>
                <a:cs typeface="+mn-cs"/>
              </a:rPr>
              <a:t>Derde niveau</a:t>
            </a:r>
          </a:p>
          <a:p>
            <a:pPr marL="1402895" marR="0" lvl="3" indent="-200414" algn="l" defTabSz="801654" rtl="0" eaLnBrk="1" fontAlgn="auto" latinLnBrk="0" hangingPunct="1">
              <a:lnSpc>
                <a:spcPct val="90000"/>
              </a:lnSpc>
              <a:spcBef>
                <a:spcPts val="438"/>
              </a:spcBef>
              <a:spcAft>
                <a:spcPts val="0"/>
              </a:spcAft>
              <a:buClrTx/>
              <a:buSzTx/>
              <a:buFont typeface="Arial"/>
              <a:buChar char="•"/>
              <a:tabLst/>
              <a:defRPr/>
            </a:pPr>
            <a:r>
              <a:rPr kumimoji="0" lang="nl-NL" sz="1578" b="0" i="0" u="none" strike="noStrike" kern="1200" cap="none" spc="0" normalizeH="0" baseline="0" noProof="0" dirty="0">
                <a:ln>
                  <a:noFill/>
                </a:ln>
                <a:solidFill>
                  <a:prstClr val="black">
                    <a:lumMod val="50000"/>
                    <a:lumOff val="50000"/>
                  </a:prstClr>
                </a:solidFill>
                <a:effectLst/>
                <a:uLnTx/>
                <a:uFillTx/>
                <a:latin typeface="+mn-lt"/>
                <a:ea typeface="+mn-ea"/>
                <a:cs typeface="+mn-cs"/>
              </a:rPr>
              <a:t>Vierde niveau</a:t>
            </a:r>
          </a:p>
          <a:p>
            <a:pPr marL="1803723" marR="0" lvl="4" indent="-200414" algn="l" defTabSz="801654" rtl="0" eaLnBrk="1" fontAlgn="auto" latinLnBrk="0" hangingPunct="1">
              <a:lnSpc>
                <a:spcPct val="90000"/>
              </a:lnSpc>
              <a:spcBef>
                <a:spcPts val="438"/>
              </a:spcBef>
              <a:spcAft>
                <a:spcPts val="0"/>
              </a:spcAft>
              <a:buClrTx/>
              <a:buSzTx/>
              <a:buFont typeface="Arial"/>
              <a:buChar char="•"/>
              <a:tabLst/>
              <a:defRPr/>
            </a:pPr>
            <a:r>
              <a:rPr kumimoji="0" lang="nl-NL" sz="1578" b="0" i="0" u="none" strike="noStrike" kern="1200" cap="none" spc="0" normalizeH="0" baseline="0" noProof="0" dirty="0">
                <a:ln>
                  <a:noFill/>
                </a:ln>
                <a:solidFill>
                  <a:prstClr val="black">
                    <a:lumMod val="50000"/>
                    <a:lumOff val="50000"/>
                  </a:prstClr>
                </a:solidFill>
                <a:effectLst/>
                <a:uLnTx/>
                <a:uFillTx/>
                <a:latin typeface="+mn-lt"/>
                <a:ea typeface="+mn-ea"/>
                <a:cs typeface="+mn-cs"/>
              </a:rPr>
              <a:t>Vijfde niveau</a:t>
            </a:r>
          </a:p>
        </p:txBody>
      </p:sp>
    </p:spTree>
    <p:extLst>
      <p:ext uri="{BB962C8B-B14F-4D97-AF65-F5344CB8AC3E}">
        <p14:creationId xmlns:p14="http://schemas.microsoft.com/office/powerpoint/2010/main" val="1461805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Aangepaste indeling">
    <p:spTree>
      <p:nvGrpSpPr>
        <p:cNvPr id="1" name=""/>
        <p:cNvGrpSpPr/>
        <p:nvPr/>
      </p:nvGrpSpPr>
      <p:grpSpPr>
        <a:xfrm>
          <a:off x="0" y="0"/>
          <a:ext cx="0" cy="0"/>
          <a:chOff x="0" y="0"/>
          <a:chExt cx="0" cy="0"/>
        </a:xfrm>
      </p:grpSpPr>
      <p:sp>
        <p:nvSpPr>
          <p:cNvPr id="12" name="Rechthoek 11"/>
          <p:cNvSpPr/>
          <p:nvPr userDrawn="1"/>
        </p:nvSpPr>
        <p:spPr>
          <a:xfrm>
            <a:off x="0" y="5537523"/>
            <a:ext cx="10688638" cy="474650"/>
          </a:xfrm>
          <a:prstGeom prst="rect">
            <a:avLst/>
          </a:prstGeom>
          <a:solidFill>
            <a:srgbClr val="EA5D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578"/>
          </a:p>
        </p:txBody>
      </p:sp>
      <p:pic>
        <p:nvPicPr>
          <p:cNvPr id="7" name="Afbeelding 6"/>
          <p:cNvPicPr>
            <a:picLocks noChangeAspect="1"/>
          </p:cNvPicPr>
          <p:nvPr userDrawn="1"/>
        </p:nvPicPr>
        <p:blipFill>
          <a:blip r:embed="rId2"/>
          <a:stretch>
            <a:fillRect/>
          </a:stretch>
        </p:blipFill>
        <p:spPr>
          <a:xfrm>
            <a:off x="734844" y="5689331"/>
            <a:ext cx="3708981" cy="207518"/>
          </a:xfrm>
          <a:prstGeom prst="rect">
            <a:avLst/>
          </a:prstGeom>
        </p:spPr>
      </p:pic>
      <p:sp>
        <p:nvSpPr>
          <p:cNvPr id="8" name="Tijdelijke aanduiding voor dianummer 2"/>
          <p:cNvSpPr>
            <a:spLocks noGrp="1"/>
          </p:cNvSpPr>
          <p:nvPr>
            <p:ph type="sldNum" sz="quarter" idx="10"/>
          </p:nvPr>
        </p:nvSpPr>
        <p:spPr>
          <a:xfrm>
            <a:off x="7548850" y="5576520"/>
            <a:ext cx="2404944" cy="320330"/>
          </a:xfrm>
          <a:prstGeom prst="rect">
            <a:avLst/>
          </a:prstGeom>
        </p:spPr>
        <p:txBody>
          <a:bodyPr/>
          <a:lstStyle>
            <a:lvl1pPr algn="r">
              <a:defRPr>
                <a:solidFill>
                  <a:schemeClr val="bg1"/>
                </a:solidFill>
              </a:defRPr>
            </a:lvl1pPr>
          </a:lstStyle>
          <a:p>
            <a:fld id="{E0AE1164-1BD5-DA4B-AAEA-67FC200A7D83}" type="slidenum">
              <a:rPr lang="nl-NL" smtClean="0"/>
              <a:pPr/>
              <a:t>‹#›</a:t>
            </a:fld>
            <a:endParaRPr lang="nl-NL" dirty="0"/>
          </a:p>
        </p:txBody>
      </p:sp>
      <p:sp>
        <p:nvSpPr>
          <p:cNvPr id="9" name="Tijdelijke aanduiding voor titel 1"/>
          <p:cNvSpPr>
            <a:spLocks noGrp="1"/>
          </p:cNvSpPr>
          <p:nvPr>
            <p:ph type="title"/>
          </p:nvPr>
        </p:nvSpPr>
        <p:spPr>
          <a:xfrm>
            <a:off x="734844" y="320330"/>
            <a:ext cx="9218950" cy="1162936"/>
          </a:xfrm>
          <a:prstGeom prst="rect">
            <a:avLst/>
          </a:prstGeom>
        </p:spPr>
        <p:txBody>
          <a:bodyPr vert="horz" lIns="91440" tIns="45720" rIns="91440" bIns="45720" rtlCol="0" anchor="ctr">
            <a:normAutofit/>
          </a:bodyPr>
          <a:lstStyle>
            <a:lvl1pPr>
              <a:defRPr>
                <a:latin typeface="Verdana" charset="0"/>
                <a:ea typeface="Verdana" charset="0"/>
                <a:cs typeface="Verdana" charset="0"/>
              </a:defRPr>
            </a:lvl1pPr>
          </a:lstStyle>
          <a:p>
            <a:r>
              <a:rPr lang="nl-NL" dirty="0"/>
              <a:t>Titeltekst</a:t>
            </a:r>
          </a:p>
        </p:txBody>
      </p:sp>
      <p:sp>
        <p:nvSpPr>
          <p:cNvPr id="10" name="Tijdelijke aanduiding voor tekst 2"/>
          <p:cNvSpPr>
            <a:spLocks noGrp="1"/>
          </p:cNvSpPr>
          <p:nvPr>
            <p:ph idx="1" hasCustomPrompt="1"/>
          </p:nvPr>
        </p:nvSpPr>
        <p:spPr>
          <a:xfrm>
            <a:off x="734844" y="1607574"/>
            <a:ext cx="4547443" cy="3810175"/>
          </a:xfrm>
          <a:prstGeom prst="rect">
            <a:avLst/>
          </a:prstGeom>
        </p:spPr>
        <p:txBody>
          <a:bodyPr vert="horz" lIns="91440" tIns="45720" rIns="91440" bIns="45720" rtlCol="0">
            <a:normAutofit/>
          </a:bodyPr>
          <a:lstStyle>
            <a:lvl1pPr marL="200414" marR="0" indent="-200414" algn="l" defTabSz="801654" rtl="0" eaLnBrk="1" fontAlgn="auto" latinLnBrk="0" hangingPunct="1">
              <a:lnSpc>
                <a:spcPct val="90000"/>
              </a:lnSpc>
              <a:spcBef>
                <a:spcPts val="877"/>
              </a:spcBef>
              <a:spcAft>
                <a:spcPts val="0"/>
              </a:spcAft>
              <a:buClrTx/>
              <a:buSzTx/>
              <a:buFont typeface="Arial"/>
              <a:buChar char="•"/>
              <a:tabLst/>
              <a:defRPr/>
            </a:lvl1pPr>
            <a:lvl2pPr marL="601241" marR="0" indent="-200414" algn="l" defTabSz="801654" rtl="0" eaLnBrk="1" fontAlgn="auto" latinLnBrk="0" hangingPunct="1">
              <a:lnSpc>
                <a:spcPct val="90000"/>
              </a:lnSpc>
              <a:spcBef>
                <a:spcPts val="438"/>
              </a:spcBef>
              <a:spcAft>
                <a:spcPts val="0"/>
              </a:spcAft>
              <a:buClrTx/>
              <a:buSzTx/>
              <a:buFont typeface="Arial"/>
              <a:buChar char="•"/>
              <a:tabLst/>
              <a:defRPr/>
            </a:lvl2pPr>
            <a:lvl3pPr marL="1002068" marR="0" indent="-200414" algn="l" defTabSz="801654" rtl="0" eaLnBrk="1" fontAlgn="auto" latinLnBrk="0" hangingPunct="1">
              <a:lnSpc>
                <a:spcPct val="90000"/>
              </a:lnSpc>
              <a:spcBef>
                <a:spcPts val="438"/>
              </a:spcBef>
              <a:spcAft>
                <a:spcPts val="0"/>
              </a:spcAft>
              <a:buClrTx/>
              <a:buSzTx/>
              <a:buFont typeface="Arial"/>
              <a:buChar char="•"/>
              <a:tabLst/>
              <a:defRPr/>
            </a:lvl3pPr>
            <a:lvl4pPr marL="1402895" marR="0" indent="-200414" algn="l" defTabSz="801654" rtl="0" eaLnBrk="1" fontAlgn="auto" latinLnBrk="0" hangingPunct="1">
              <a:lnSpc>
                <a:spcPct val="90000"/>
              </a:lnSpc>
              <a:spcBef>
                <a:spcPts val="438"/>
              </a:spcBef>
              <a:spcAft>
                <a:spcPts val="0"/>
              </a:spcAft>
              <a:buClrTx/>
              <a:buSzTx/>
              <a:buFont typeface="Arial"/>
              <a:buChar char="•"/>
              <a:tabLst/>
              <a:defRPr/>
            </a:lvl4pPr>
            <a:lvl5pPr marL="1803723" marR="0" indent="-200414" algn="l" defTabSz="801654" rtl="0" eaLnBrk="1" fontAlgn="auto" latinLnBrk="0" hangingPunct="1">
              <a:lnSpc>
                <a:spcPct val="90000"/>
              </a:lnSpc>
              <a:spcBef>
                <a:spcPts val="438"/>
              </a:spcBef>
              <a:spcAft>
                <a:spcPts val="0"/>
              </a:spcAft>
              <a:buClrTx/>
              <a:buSzTx/>
              <a:buFont typeface="Arial"/>
              <a:buChar char="•"/>
              <a:tabLst/>
              <a:defRPr/>
            </a:lvl5pPr>
          </a:lstStyle>
          <a:p>
            <a:pPr marL="200414" marR="0" lvl="0" indent="-200414" algn="l" defTabSz="801654" rtl="0" eaLnBrk="1" fontAlgn="auto" latinLnBrk="0" hangingPunct="1">
              <a:lnSpc>
                <a:spcPct val="90000"/>
              </a:lnSpc>
              <a:spcBef>
                <a:spcPts val="877"/>
              </a:spcBef>
              <a:spcAft>
                <a:spcPts val="0"/>
              </a:spcAft>
              <a:buClrTx/>
              <a:buSzTx/>
              <a:buFont typeface="Arial"/>
              <a:buChar char="•"/>
              <a:tabLst/>
              <a:defRPr/>
            </a:pPr>
            <a:r>
              <a:rPr kumimoji="0" lang="nl-NL" sz="2455" b="0" i="0" u="none" strike="noStrike" kern="1200" cap="none" spc="0" normalizeH="0" baseline="0" noProof="0" dirty="0">
                <a:ln>
                  <a:noFill/>
                </a:ln>
                <a:solidFill>
                  <a:prstClr val="black">
                    <a:lumMod val="50000"/>
                    <a:lumOff val="50000"/>
                  </a:prstClr>
                </a:solidFill>
                <a:effectLst/>
                <a:uLnTx/>
                <a:uFillTx/>
                <a:latin typeface="+mn-lt"/>
                <a:ea typeface="+mn-ea"/>
                <a:cs typeface="+mn-cs"/>
              </a:rPr>
              <a:t>Klik om de tekststijl van het model te bewerken</a:t>
            </a:r>
          </a:p>
          <a:p>
            <a:pPr marL="601241" marR="0" lvl="1" indent="-200414" algn="l" defTabSz="801654" rtl="0" eaLnBrk="1" fontAlgn="auto" latinLnBrk="0" hangingPunct="1">
              <a:lnSpc>
                <a:spcPct val="90000"/>
              </a:lnSpc>
              <a:spcBef>
                <a:spcPts val="438"/>
              </a:spcBef>
              <a:spcAft>
                <a:spcPts val="0"/>
              </a:spcAft>
              <a:buClrTx/>
              <a:buSzTx/>
              <a:buFont typeface="Arial"/>
              <a:buChar char="•"/>
              <a:tabLst/>
              <a:defRPr/>
            </a:pPr>
            <a:r>
              <a:rPr kumimoji="0" lang="nl-NL" sz="2104" b="0" i="0" u="none" strike="noStrike" kern="1200" cap="none" spc="0" normalizeH="0" baseline="0" noProof="0" dirty="0">
                <a:ln>
                  <a:noFill/>
                </a:ln>
                <a:solidFill>
                  <a:prstClr val="black">
                    <a:lumMod val="50000"/>
                    <a:lumOff val="50000"/>
                  </a:prstClr>
                </a:solidFill>
                <a:effectLst/>
                <a:uLnTx/>
                <a:uFillTx/>
                <a:latin typeface="+mn-lt"/>
                <a:ea typeface="+mn-ea"/>
                <a:cs typeface="+mn-cs"/>
              </a:rPr>
              <a:t>Tweede niveau</a:t>
            </a:r>
          </a:p>
          <a:p>
            <a:pPr marL="1002068" marR="0" lvl="2" indent="-200414" algn="l" defTabSz="801654" rtl="0" eaLnBrk="1" fontAlgn="auto" latinLnBrk="0" hangingPunct="1">
              <a:lnSpc>
                <a:spcPct val="90000"/>
              </a:lnSpc>
              <a:spcBef>
                <a:spcPts val="438"/>
              </a:spcBef>
              <a:spcAft>
                <a:spcPts val="0"/>
              </a:spcAft>
              <a:buClrTx/>
              <a:buSzTx/>
              <a:buFont typeface="Arial"/>
              <a:buChar char="•"/>
              <a:tabLst/>
              <a:defRPr/>
            </a:pPr>
            <a:r>
              <a:rPr kumimoji="0" lang="nl-NL" sz="1753" b="0" i="0" u="none" strike="noStrike" kern="1200" cap="none" spc="0" normalizeH="0" baseline="0" noProof="0" dirty="0">
                <a:ln>
                  <a:noFill/>
                </a:ln>
                <a:solidFill>
                  <a:prstClr val="black">
                    <a:lumMod val="50000"/>
                    <a:lumOff val="50000"/>
                  </a:prstClr>
                </a:solidFill>
                <a:effectLst/>
                <a:uLnTx/>
                <a:uFillTx/>
                <a:latin typeface="+mn-lt"/>
                <a:ea typeface="+mn-ea"/>
                <a:cs typeface="+mn-cs"/>
              </a:rPr>
              <a:t>Derde niveau</a:t>
            </a:r>
          </a:p>
          <a:p>
            <a:pPr marL="1402895" marR="0" lvl="3" indent="-200414" algn="l" defTabSz="801654" rtl="0" eaLnBrk="1" fontAlgn="auto" latinLnBrk="0" hangingPunct="1">
              <a:lnSpc>
                <a:spcPct val="90000"/>
              </a:lnSpc>
              <a:spcBef>
                <a:spcPts val="438"/>
              </a:spcBef>
              <a:spcAft>
                <a:spcPts val="0"/>
              </a:spcAft>
              <a:buClrTx/>
              <a:buSzTx/>
              <a:buFont typeface="Arial"/>
              <a:buChar char="•"/>
              <a:tabLst/>
              <a:defRPr/>
            </a:pPr>
            <a:r>
              <a:rPr kumimoji="0" lang="nl-NL" sz="1578" b="0" i="0" u="none" strike="noStrike" kern="1200" cap="none" spc="0" normalizeH="0" baseline="0" noProof="0" dirty="0">
                <a:ln>
                  <a:noFill/>
                </a:ln>
                <a:solidFill>
                  <a:prstClr val="black">
                    <a:lumMod val="50000"/>
                    <a:lumOff val="50000"/>
                  </a:prstClr>
                </a:solidFill>
                <a:effectLst/>
                <a:uLnTx/>
                <a:uFillTx/>
                <a:latin typeface="+mn-lt"/>
                <a:ea typeface="+mn-ea"/>
                <a:cs typeface="+mn-cs"/>
              </a:rPr>
              <a:t>Vierde niveau</a:t>
            </a:r>
          </a:p>
          <a:p>
            <a:pPr marL="1803723" marR="0" lvl="4" indent="-200414" algn="l" defTabSz="801654" rtl="0" eaLnBrk="1" fontAlgn="auto" latinLnBrk="0" hangingPunct="1">
              <a:lnSpc>
                <a:spcPct val="90000"/>
              </a:lnSpc>
              <a:spcBef>
                <a:spcPts val="438"/>
              </a:spcBef>
              <a:spcAft>
                <a:spcPts val="0"/>
              </a:spcAft>
              <a:buClrTx/>
              <a:buSzTx/>
              <a:buFont typeface="Arial"/>
              <a:buChar char="•"/>
              <a:tabLst/>
              <a:defRPr/>
            </a:pPr>
            <a:r>
              <a:rPr kumimoji="0" lang="nl-NL" sz="1578" b="0" i="0" u="none" strike="noStrike" kern="1200" cap="none" spc="0" normalizeH="0" baseline="0" noProof="0" dirty="0">
                <a:ln>
                  <a:noFill/>
                </a:ln>
                <a:solidFill>
                  <a:prstClr val="black">
                    <a:lumMod val="50000"/>
                    <a:lumOff val="50000"/>
                  </a:prstClr>
                </a:solidFill>
                <a:effectLst/>
                <a:uLnTx/>
                <a:uFillTx/>
                <a:latin typeface="+mn-lt"/>
                <a:ea typeface="+mn-ea"/>
                <a:cs typeface="+mn-cs"/>
              </a:rPr>
              <a:t>Vijfde niveau</a:t>
            </a:r>
          </a:p>
        </p:txBody>
      </p:sp>
      <p:sp>
        <p:nvSpPr>
          <p:cNvPr id="11" name="Tijdelijke aanduiding voor tekst 2"/>
          <p:cNvSpPr>
            <a:spLocks noGrp="1"/>
          </p:cNvSpPr>
          <p:nvPr>
            <p:ph idx="11" hasCustomPrompt="1"/>
          </p:nvPr>
        </p:nvSpPr>
        <p:spPr>
          <a:xfrm>
            <a:off x="5368931" y="1607574"/>
            <a:ext cx="4593234" cy="3810175"/>
          </a:xfrm>
          <a:prstGeom prst="rect">
            <a:avLst/>
          </a:prstGeom>
        </p:spPr>
        <p:txBody>
          <a:bodyPr vert="horz" lIns="91440" tIns="45720" rIns="91440" bIns="45720" rtlCol="0">
            <a:normAutofit/>
          </a:bodyPr>
          <a:lstStyle>
            <a:lvl1pPr marL="200414" marR="0" indent="-200414" algn="l" defTabSz="801654" rtl="0" eaLnBrk="1" fontAlgn="auto" latinLnBrk="0" hangingPunct="1">
              <a:lnSpc>
                <a:spcPct val="90000"/>
              </a:lnSpc>
              <a:spcBef>
                <a:spcPts val="877"/>
              </a:spcBef>
              <a:spcAft>
                <a:spcPts val="0"/>
              </a:spcAft>
              <a:buClrTx/>
              <a:buSzTx/>
              <a:buFont typeface="Arial"/>
              <a:buChar char="•"/>
              <a:tabLst/>
              <a:defRPr/>
            </a:lvl1pPr>
            <a:lvl2pPr marL="601241" marR="0" indent="-200414" algn="l" defTabSz="801654" rtl="0" eaLnBrk="1" fontAlgn="auto" latinLnBrk="0" hangingPunct="1">
              <a:lnSpc>
                <a:spcPct val="90000"/>
              </a:lnSpc>
              <a:spcBef>
                <a:spcPts val="438"/>
              </a:spcBef>
              <a:spcAft>
                <a:spcPts val="0"/>
              </a:spcAft>
              <a:buClrTx/>
              <a:buSzTx/>
              <a:buFont typeface="Arial"/>
              <a:buChar char="•"/>
              <a:tabLst/>
              <a:defRPr/>
            </a:lvl2pPr>
            <a:lvl3pPr marL="1002068" marR="0" indent="-200414" algn="l" defTabSz="801654" rtl="0" eaLnBrk="1" fontAlgn="auto" latinLnBrk="0" hangingPunct="1">
              <a:lnSpc>
                <a:spcPct val="90000"/>
              </a:lnSpc>
              <a:spcBef>
                <a:spcPts val="438"/>
              </a:spcBef>
              <a:spcAft>
                <a:spcPts val="0"/>
              </a:spcAft>
              <a:buClrTx/>
              <a:buSzTx/>
              <a:buFont typeface="Arial"/>
              <a:buChar char="•"/>
              <a:tabLst/>
              <a:defRPr/>
            </a:lvl3pPr>
            <a:lvl4pPr marL="1402895" marR="0" indent="-200414" algn="l" defTabSz="801654" rtl="0" eaLnBrk="1" fontAlgn="auto" latinLnBrk="0" hangingPunct="1">
              <a:lnSpc>
                <a:spcPct val="90000"/>
              </a:lnSpc>
              <a:spcBef>
                <a:spcPts val="438"/>
              </a:spcBef>
              <a:spcAft>
                <a:spcPts val="0"/>
              </a:spcAft>
              <a:buClrTx/>
              <a:buSzTx/>
              <a:buFont typeface="Arial"/>
              <a:buChar char="•"/>
              <a:tabLst/>
              <a:defRPr/>
            </a:lvl4pPr>
            <a:lvl5pPr marL="1803723" marR="0" indent="-200414" algn="l" defTabSz="801654" rtl="0" eaLnBrk="1" fontAlgn="auto" latinLnBrk="0" hangingPunct="1">
              <a:lnSpc>
                <a:spcPct val="90000"/>
              </a:lnSpc>
              <a:spcBef>
                <a:spcPts val="438"/>
              </a:spcBef>
              <a:spcAft>
                <a:spcPts val="0"/>
              </a:spcAft>
              <a:buClrTx/>
              <a:buSzTx/>
              <a:buFont typeface="Arial"/>
              <a:buChar char="•"/>
              <a:tabLst/>
              <a:defRPr/>
            </a:lvl5pPr>
          </a:lstStyle>
          <a:p>
            <a:pPr marL="200414" marR="0" lvl="0" indent="-200414" algn="l" defTabSz="801654" rtl="0" eaLnBrk="1" fontAlgn="auto" latinLnBrk="0" hangingPunct="1">
              <a:lnSpc>
                <a:spcPct val="90000"/>
              </a:lnSpc>
              <a:spcBef>
                <a:spcPts val="877"/>
              </a:spcBef>
              <a:spcAft>
                <a:spcPts val="0"/>
              </a:spcAft>
              <a:buClrTx/>
              <a:buSzTx/>
              <a:buFont typeface="Arial"/>
              <a:buChar char="•"/>
              <a:tabLst/>
              <a:defRPr/>
            </a:pPr>
            <a:r>
              <a:rPr kumimoji="0" lang="nl-NL" sz="2455" b="0" i="0" u="none" strike="noStrike" kern="1200" cap="none" spc="0" normalizeH="0" baseline="0" noProof="0" dirty="0">
                <a:ln>
                  <a:noFill/>
                </a:ln>
                <a:solidFill>
                  <a:prstClr val="black">
                    <a:lumMod val="50000"/>
                    <a:lumOff val="50000"/>
                  </a:prstClr>
                </a:solidFill>
                <a:effectLst/>
                <a:uLnTx/>
                <a:uFillTx/>
                <a:latin typeface="+mn-lt"/>
                <a:ea typeface="+mn-ea"/>
                <a:cs typeface="+mn-cs"/>
              </a:rPr>
              <a:t>Klik om de tekststijl van het model te bewerken</a:t>
            </a:r>
          </a:p>
          <a:p>
            <a:pPr marL="601241" marR="0" lvl="1" indent="-200414" algn="l" defTabSz="801654" rtl="0" eaLnBrk="1" fontAlgn="auto" latinLnBrk="0" hangingPunct="1">
              <a:lnSpc>
                <a:spcPct val="90000"/>
              </a:lnSpc>
              <a:spcBef>
                <a:spcPts val="438"/>
              </a:spcBef>
              <a:spcAft>
                <a:spcPts val="0"/>
              </a:spcAft>
              <a:buClrTx/>
              <a:buSzTx/>
              <a:buFont typeface="Arial"/>
              <a:buChar char="•"/>
              <a:tabLst/>
              <a:defRPr/>
            </a:pPr>
            <a:r>
              <a:rPr kumimoji="0" lang="nl-NL" sz="2104" b="0" i="0" u="none" strike="noStrike" kern="1200" cap="none" spc="0" normalizeH="0" baseline="0" noProof="0" dirty="0">
                <a:ln>
                  <a:noFill/>
                </a:ln>
                <a:solidFill>
                  <a:prstClr val="black">
                    <a:lumMod val="50000"/>
                    <a:lumOff val="50000"/>
                  </a:prstClr>
                </a:solidFill>
                <a:effectLst/>
                <a:uLnTx/>
                <a:uFillTx/>
                <a:latin typeface="+mn-lt"/>
                <a:ea typeface="+mn-ea"/>
                <a:cs typeface="+mn-cs"/>
              </a:rPr>
              <a:t>Tweede niveau</a:t>
            </a:r>
          </a:p>
          <a:p>
            <a:pPr marL="1002068" marR="0" lvl="2" indent="-200414" algn="l" defTabSz="801654" rtl="0" eaLnBrk="1" fontAlgn="auto" latinLnBrk="0" hangingPunct="1">
              <a:lnSpc>
                <a:spcPct val="90000"/>
              </a:lnSpc>
              <a:spcBef>
                <a:spcPts val="438"/>
              </a:spcBef>
              <a:spcAft>
                <a:spcPts val="0"/>
              </a:spcAft>
              <a:buClrTx/>
              <a:buSzTx/>
              <a:buFont typeface="Arial"/>
              <a:buChar char="•"/>
              <a:tabLst/>
              <a:defRPr/>
            </a:pPr>
            <a:r>
              <a:rPr kumimoji="0" lang="nl-NL" sz="1753" b="0" i="0" u="none" strike="noStrike" kern="1200" cap="none" spc="0" normalizeH="0" baseline="0" noProof="0" dirty="0">
                <a:ln>
                  <a:noFill/>
                </a:ln>
                <a:solidFill>
                  <a:prstClr val="black">
                    <a:lumMod val="50000"/>
                    <a:lumOff val="50000"/>
                  </a:prstClr>
                </a:solidFill>
                <a:effectLst/>
                <a:uLnTx/>
                <a:uFillTx/>
                <a:latin typeface="+mn-lt"/>
                <a:ea typeface="+mn-ea"/>
                <a:cs typeface="+mn-cs"/>
              </a:rPr>
              <a:t>Derde niveau</a:t>
            </a:r>
          </a:p>
          <a:p>
            <a:pPr marL="1402895" marR="0" lvl="3" indent="-200414" algn="l" defTabSz="801654" rtl="0" eaLnBrk="1" fontAlgn="auto" latinLnBrk="0" hangingPunct="1">
              <a:lnSpc>
                <a:spcPct val="90000"/>
              </a:lnSpc>
              <a:spcBef>
                <a:spcPts val="438"/>
              </a:spcBef>
              <a:spcAft>
                <a:spcPts val="0"/>
              </a:spcAft>
              <a:buClrTx/>
              <a:buSzTx/>
              <a:buFont typeface="Arial"/>
              <a:buChar char="•"/>
              <a:tabLst/>
              <a:defRPr/>
            </a:pPr>
            <a:r>
              <a:rPr kumimoji="0" lang="nl-NL" sz="1578" b="0" i="0" u="none" strike="noStrike" kern="1200" cap="none" spc="0" normalizeH="0" baseline="0" noProof="0" dirty="0">
                <a:ln>
                  <a:noFill/>
                </a:ln>
                <a:solidFill>
                  <a:prstClr val="black">
                    <a:lumMod val="50000"/>
                    <a:lumOff val="50000"/>
                  </a:prstClr>
                </a:solidFill>
                <a:effectLst/>
                <a:uLnTx/>
                <a:uFillTx/>
                <a:latin typeface="+mn-lt"/>
                <a:ea typeface="+mn-ea"/>
                <a:cs typeface="+mn-cs"/>
              </a:rPr>
              <a:t>Vierde niveau</a:t>
            </a:r>
          </a:p>
          <a:p>
            <a:pPr marL="1803723" marR="0" lvl="4" indent="-200414" algn="l" defTabSz="801654" rtl="0" eaLnBrk="1" fontAlgn="auto" latinLnBrk="0" hangingPunct="1">
              <a:lnSpc>
                <a:spcPct val="90000"/>
              </a:lnSpc>
              <a:spcBef>
                <a:spcPts val="438"/>
              </a:spcBef>
              <a:spcAft>
                <a:spcPts val="0"/>
              </a:spcAft>
              <a:buClrTx/>
              <a:buSzTx/>
              <a:buFont typeface="Arial"/>
              <a:buChar char="•"/>
              <a:tabLst/>
              <a:defRPr/>
            </a:pPr>
            <a:r>
              <a:rPr kumimoji="0" lang="nl-NL" sz="1578" b="0" i="0" u="none" strike="noStrike" kern="1200" cap="none" spc="0" normalizeH="0" baseline="0" noProof="0" dirty="0">
                <a:ln>
                  <a:noFill/>
                </a:ln>
                <a:solidFill>
                  <a:prstClr val="black">
                    <a:lumMod val="50000"/>
                    <a:lumOff val="50000"/>
                  </a:prstClr>
                </a:solidFill>
                <a:effectLst/>
                <a:uLnTx/>
                <a:uFillTx/>
                <a:latin typeface="+mn-lt"/>
                <a:ea typeface="+mn-ea"/>
                <a:cs typeface="+mn-cs"/>
              </a:rPr>
              <a:t>Vijfde niveau</a:t>
            </a:r>
          </a:p>
        </p:txBody>
      </p:sp>
    </p:spTree>
    <p:extLst>
      <p:ext uri="{BB962C8B-B14F-4D97-AF65-F5344CB8AC3E}">
        <p14:creationId xmlns:p14="http://schemas.microsoft.com/office/powerpoint/2010/main" val="8214456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Aangepaste indeling">
    <p:spTree>
      <p:nvGrpSpPr>
        <p:cNvPr id="1" name=""/>
        <p:cNvGrpSpPr/>
        <p:nvPr/>
      </p:nvGrpSpPr>
      <p:grpSpPr>
        <a:xfrm>
          <a:off x="0" y="0"/>
          <a:ext cx="0" cy="0"/>
          <a:chOff x="0" y="0"/>
          <a:chExt cx="0" cy="0"/>
        </a:xfrm>
      </p:grpSpPr>
      <p:sp>
        <p:nvSpPr>
          <p:cNvPr id="11" name="Rechthoek 10"/>
          <p:cNvSpPr/>
          <p:nvPr userDrawn="1"/>
        </p:nvSpPr>
        <p:spPr>
          <a:xfrm>
            <a:off x="-14845" y="5541975"/>
            <a:ext cx="10703483" cy="474650"/>
          </a:xfrm>
          <a:prstGeom prst="rect">
            <a:avLst/>
          </a:prstGeom>
          <a:solidFill>
            <a:srgbClr val="EA5D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578"/>
          </a:p>
        </p:txBody>
      </p:sp>
      <p:pic>
        <p:nvPicPr>
          <p:cNvPr id="7" name="Afbeelding 6"/>
          <p:cNvPicPr>
            <a:picLocks noChangeAspect="1"/>
          </p:cNvPicPr>
          <p:nvPr userDrawn="1"/>
        </p:nvPicPr>
        <p:blipFill>
          <a:blip r:embed="rId2"/>
          <a:stretch>
            <a:fillRect/>
          </a:stretch>
        </p:blipFill>
        <p:spPr>
          <a:xfrm>
            <a:off x="734844" y="5689331"/>
            <a:ext cx="3708981" cy="207518"/>
          </a:xfrm>
          <a:prstGeom prst="rect">
            <a:avLst/>
          </a:prstGeom>
        </p:spPr>
      </p:pic>
      <p:sp>
        <p:nvSpPr>
          <p:cNvPr id="8" name="Tijdelijke aanduiding voor titel 1"/>
          <p:cNvSpPr>
            <a:spLocks noGrp="1"/>
          </p:cNvSpPr>
          <p:nvPr>
            <p:ph type="title"/>
          </p:nvPr>
        </p:nvSpPr>
        <p:spPr>
          <a:xfrm>
            <a:off x="734844" y="320330"/>
            <a:ext cx="9227321" cy="1162936"/>
          </a:xfrm>
          <a:prstGeom prst="rect">
            <a:avLst/>
          </a:prstGeom>
        </p:spPr>
        <p:txBody>
          <a:bodyPr vert="horz" lIns="91440" tIns="45720" rIns="91440" bIns="45720" rtlCol="0" anchor="ctr">
            <a:normAutofit/>
          </a:bodyPr>
          <a:lstStyle>
            <a:lvl1pPr>
              <a:defRPr>
                <a:latin typeface="Verdana" charset="0"/>
                <a:ea typeface="Verdana" charset="0"/>
                <a:cs typeface="Verdana" charset="0"/>
              </a:defRPr>
            </a:lvl1pPr>
          </a:lstStyle>
          <a:p>
            <a:r>
              <a:rPr lang="nl-NL" dirty="0"/>
              <a:t>Titeltekst</a:t>
            </a:r>
          </a:p>
        </p:txBody>
      </p:sp>
      <p:sp>
        <p:nvSpPr>
          <p:cNvPr id="9" name="Tijdelijke aanduiding voor tekst 2"/>
          <p:cNvSpPr>
            <a:spLocks noGrp="1"/>
          </p:cNvSpPr>
          <p:nvPr>
            <p:ph idx="1" hasCustomPrompt="1"/>
          </p:nvPr>
        </p:nvSpPr>
        <p:spPr>
          <a:xfrm>
            <a:off x="734844" y="1607574"/>
            <a:ext cx="4547443" cy="3810175"/>
          </a:xfrm>
          <a:prstGeom prst="rect">
            <a:avLst/>
          </a:prstGeom>
        </p:spPr>
        <p:txBody>
          <a:bodyPr vert="horz" lIns="91440" tIns="45720" rIns="91440" bIns="45720" rtlCol="0">
            <a:normAutofit/>
          </a:bodyPr>
          <a:lstStyle>
            <a:lvl1pPr marL="200414" marR="0" indent="-200414" algn="l" defTabSz="801654" rtl="0" eaLnBrk="1" fontAlgn="auto" latinLnBrk="0" hangingPunct="1">
              <a:lnSpc>
                <a:spcPct val="90000"/>
              </a:lnSpc>
              <a:spcBef>
                <a:spcPts val="877"/>
              </a:spcBef>
              <a:spcAft>
                <a:spcPts val="0"/>
              </a:spcAft>
              <a:buClrTx/>
              <a:buSzTx/>
              <a:buFont typeface="Arial"/>
              <a:buChar char="•"/>
              <a:tabLst/>
              <a:defRPr/>
            </a:lvl1pPr>
            <a:lvl2pPr marL="601241" marR="0" indent="-200414" algn="l" defTabSz="801654" rtl="0" eaLnBrk="1" fontAlgn="auto" latinLnBrk="0" hangingPunct="1">
              <a:lnSpc>
                <a:spcPct val="90000"/>
              </a:lnSpc>
              <a:spcBef>
                <a:spcPts val="438"/>
              </a:spcBef>
              <a:spcAft>
                <a:spcPts val="0"/>
              </a:spcAft>
              <a:buClrTx/>
              <a:buSzTx/>
              <a:buFont typeface="Arial"/>
              <a:buChar char="•"/>
              <a:tabLst/>
              <a:defRPr/>
            </a:lvl2pPr>
            <a:lvl3pPr marL="1002068" marR="0" indent="-200414" algn="l" defTabSz="801654" rtl="0" eaLnBrk="1" fontAlgn="auto" latinLnBrk="0" hangingPunct="1">
              <a:lnSpc>
                <a:spcPct val="90000"/>
              </a:lnSpc>
              <a:spcBef>
                <a:spcPts val="438"/>
              </a:spcBef>
              <a:spcAft>
                <a:spcPts val="0"/>
              </a:spcAft>
              <a:buClrTx/>
              <a:buSzTx/>
              <a:buFont typeface="Arial"/>
              <a:buChar char="•"/>
              <a:tabLst/>
              <a:defRPr/>
            </a:lvl3pPr>
            <a:lvl4pPr marL="1402895" marR="0" indent="-200414" algn="l" defTabSz="801654" rtl="0" eaLnBrk="1" fontAlgn="auto" latinLnBrk="0" hangingPunct="1">
              <a:lnSpc>
                <a:spcPct val="90000"/>
              </a:lnSpc>
              <a:spcBef>
                <a:spcPts val="438"/>
              </a:spcBef>
              <a:spcAft>
                <a:spcPts val="0"/>
              </a:spcAft>
              <a:buClrTx/>
              <a:buSzTx/>
              <a:buFont typeface="Arial"/>
              <a:buChar char="•"/>
              <a:tabLst/>
              <a:defRPr/>
            </a:lvl4pPr>
            <a:lvl5pPr marL="1803723" marR="0" indent="-200414" algn="l" defTabSz="801654" rtl="0" eaLnBrk="1" fontAlgn="auto" latinLnBrk="0" hangingPunct="1">
              <a:lnSpc>
                <a:spcPct val="90000"/>
              </a:lnSpc>
              <a:spcBef>
                <a:spcPts val="438"/>
              </a:spcBef>
              <a:spcAft>
                <a:spcPts val="0"/>
              </a:spcAft>
              <a:buClrTx/>
              <a:buSzTx/>
              <a:buFont typeface="Arial"/>
              <a:buChar char="•"/>
              <a:tabLst/>
              <a:defRPr/>
            </a:lvl5pPr>
          </a:lstStyle>
          <a:p>
            <a:pPr marL="200414" marR="0" lvl="0" indent="-200414" algn="l" defTabSz="801654" rtl="0" eaLnBrk="1" fontAlgn="auto" latinLnBrk="0" hangingPunct="1">
              <a:lnSpc>
                <a:spcPct val="90000"/>
              </a:lnSpc>
              <a:spcBef>
                <a:spcPts val="877"/>
              </a:spcBef>
              <a:spcAft>
                <a:spcPts val="0"/>
              </a:spcAft>
              <a:buClrTx/>
              <a:buSzTx/>
              <a:buFont typeface="Arial"/>
              <a:buChar char="•"/>
              <a:tabLst/>
              <a:defRPr/>
            </a:pPr>
            <a:r>
              <a:rPr kumimoji="0" lang="nl-NL" sz="2455" b="0" i="0" u="none" strike="noStrike" kern="1200" cap="none" spc="0" normalizeH="0" baseline="0" noProof="0" dirty="0">
                <a:ln>
                  <a:noFill/>
                </a:ln>
                <a:solidFill>
                  <a:prstClr val="black">
                    <a:lumMod val="50000"/>
                    <a:lumOff val="50000"/>
                  </a:prstClr>
                </a:solidFill>
                <a:effectLst/>
                <a:uLnTx/>
                <a:uFillTx/>
                <a:latin typeface="+mn-lt"/>
                <a:ea typeface="+mn-ea"/>
                <a:cs typeface="+mn-cs"/>
              </a:rPr>
              <a:t>Klik om de tekststijl van het model te bewerken</a:t>
            </a:r>
          </a:p>
          <a:p>
            <a:pPr marL="601241" marR="0" lvl="1" indent="-200414" algn="l" defTabSz="801654" rtl="0" eaLnBrk="1" fontAlgn="auto" latinLnBrk="0" hangingPunct="1">
              <a:lnSpc>
                <a:spcPct val="90000"/>
              </a:lnSpc>
              <a:spcBef>
                <a:spcPts val="438"/>
              </a:spcBef>
              <a:spcAft>
                <a:spcPts val="0"/>
              </a:spcAft>
              <a:buClrTx/>
              <a:buSzTx/>
              <a:buFont typeface="Arial"/>
              <a:buChar char="•"/>
              <a:tabLst/>
              <a:defRPr/>
            </a:pPr>
            <a:r>
              <a:rPr kumimoji="0" lang="nl-NL" sz="2104" b="0" i="0" u="none" strike="noStrike" kern="1200" cap="none" spc="0" normalizeH="0" baseline="0" noProof="0" dirty="0">
                <a:ln>
                  <a:noFill/>
                </a:ln>
                <a:solidFill>
                  <a:prstClr val="black">
                    <a:lumMod val="50000"/>
                    <a:lumOff val="50000"/>
                  </a:prstClr>
                </a:solidFill>
                <a:effectLst/>
                <a:uLnTx/>
                <a:uFillTx/>
                <a:latin typeface="+mn-lt"/>
                <a:ea typeface="+mn-ea"/>
                <a:cs typeface="+mn-cs"/>
              </a:rPr>
              <a:t>Tweede niveau</a:t>
            </a:r>
          </a:p>
          <a:p>
            <a:pPr marL="1002068" marR="0" lvl="2" indent="-200414" algn="l" defTabSz="801654" rtl="0" eaLnBrk="1" fontAlgn="auto" latinLnBrk="0" hangingPunct="1">
              <a:lnSpc>
                <a:spcPct val="90000"/>
              </a:lnSpc>
              <a:spcBef>
                <a:spcPts val="438"/>
              </a:spcBef>
              <a:spcAft>
                <a:spcPts val="0"/>
              </a:spcAft>
              <a:buClrTx/>
              <a:buSzTx/>
              <a:buFont typeface="Arial"/>
              <a:buChar char="•"/>
              <a:tabLst/>
              <a:defRPr/>
            </a:pPr>
            <a:r>
              <a:rPr kumimoji="0" lang="nl-NL" sz="1753" b="0" i="0" u="none" strike="noStrike" kern="1200" cap="none" spc="0" normalizeH="0" baseline="0" noProof="0" dirty="0">
                <a:ln>
                  <a:noFill/>
                </a:ln>
                <a:solidFill>
                  <a:prstClr val="black">
                    <a:lumMod val="50000"/>
                    <a:lumOff val="50000"/>
                  </a:prstClr>
                </a:solidFill>
                <a:effectLst/>
                <a:uLnTx/>
                <a:uFillTx/>
                <a:latin typeface="+mn-lt"/>
                <a:ea typeface="+mn-ea"/>
                <a:cs typeface="+mn-cs"/>
              </a:rPr>
              <a:t>Derde niveau</a:t>
            </a:r>
          </a:p>
          <a:p>
            <a:pPr marL="1402895" marR="0" lvl="3" indent="-200414" algn="l" defTabSz="801654" rtl="0" eaLnBrk="1" fontAlgn="auto" latinLnBrk="0" hangingPunct="1">
              <a:lnSpc>
                <a:spcPct val="90000"/>
              </a:lnSpc>
              <a:spcBef>
                <a:spcPts val="438"/>
              </a:spcBef>
              <a:spcAft>
                <a:spcPts val="0"/>
              </a:spcAft>
              <a:buClrTx/>
              <a:buSzTx/>
              <a:buFont typeface="Arial"/>
              <a:buChar char="•"/>
              <a:tabLst/>
              <a:defRPr/>
            </a:pPr>
            <a:r>
              <a:rPr kumimoji="0" lang="nl-NL" sz="1578" b="0" i="0" u="none" strike="noStrike" kern="1200" cap="none" spc="0" normalizeH="0" baseline="0" noProof="0" dirty="0">
                <a:ln>
                  <a:noFill/>
                </a:ln>
                <a:solidFill>
                  <a:prstClr val="black">
                    <a:lumMod val="50000"/>
                    <a:lumOff val="50000"/>
                  </a:prstClr>
                </a:solidFill>
                <a:effectLst/>
                <a:uLnTx/>
                <a:uFillTx/>
                <a:latin typeface="+mn-lt"/>
                <a:ea typeface="+mn-ea"/>
                <a:cs typeface="+mn-cs"/>
              </a:rPr>
              <a:t>Vierde niveau</a:t>
            </a:r>
          </a:p>
          <a:p>
            <a:pPr marL="1803723" marR="0" lvl="4" indent="-200414" algn="l" defTabSz="801654" rtl="0" eaLnBrk="1" fontAlgn="auto" latinLnBrk="0" hangingPunct="1">
              <a:lnSpc>
                <a:spcPct val="90000"/>
              </a:lnSpc>
              <a:spcBef>
                <a:spcPts val="438"/>
              </a:spcBef>
              <a:spcAft>
                <a:spcPts val="0"/>
              </a:spcAft>
              <a:buClrTx/>
              <a:buSzTx/>
              <a:buFont typeface="Arial"/>
              <a:buChar char="•"/>
              <a:tabLst/>
              <a:defRPr/>
            </a:pPr>
            <a:r>
              <a:rPr kumimoji="0" lang="nl-NL" sz="1578" b="0" i="0" u="none" strike="noStrike" kern="1200" cap="none" spc="0" normalizeH="0" baseline="0" noProof="0" dirty="0">
                <a:ln>
                  <a:noFill/>
                </a:ln>
                <a:solidFill>
                  <a:prstClr val="black">
                    <a:lumMod val="50000"/>
                    <a:lumOff val="50000"/>
                  </a:prstClr>
                </a:solidFill>
                <a:effectLst/>
                <a:uLnTx/>
                <a:uFillTx/>
                <a:latin typeface="+mn-lt"/>
                <a:ea typeface="+mn-ea"/>
                <a:cs typeface="+mn-cs"/>
              </a:rPr>
              <a:t>Vijfde niveau</a:t>
            </a:r>
          </a:p>
        </p:txBody>
      </p:sp>
      <p:sp>
        <p:nvSpPr>
          <p:cNvPr id="10" name="Tijdelijke aanduiding voor tekst 2"/>
          <p:cNvSpPr>
            <a:spLocks noGrp="1"/>
          </p:cNvSpPr>
          <p:nvPr>
            <p:ph idx="11" hasCustomPrompt="1"/>
          </p:nvPr>
        </p:nvSpPr>
        <p:spPr>
          <a:xfrm>
            <a:off x="5368931" y="1607574"/>
            <a:ext cx="4593234" cy="3810175"/>
          </a:xfrm>
          <a:prstGeom prst="rect">
            <a:avLst/>
          </a:prstGeom>
        </p:spPr>
        <p:txBody>
          <a:bodyPr vert="horz" lIns="91440" tIns="45720" rIns="91440" bIns="45720" rtlCol="0">
            <a:normAutofit/>
          </a:bodyPr>
          <a:lstStyle>
            <a:lvl1pPr marL="200414" marR="0" indent="-200414" algn="l" defTabSz="801654" rtl="0" eaLnBrk="1" fontAlgn="auto" latinLnBrk="0" hangingPunct="1">
              <a:lnSpc>
                <a:spcPct val="90000"/>
              </a:lnSpc>
              <a:spcBef>
                <a:spcPts val="877"/>
              </a:spcBef>
              <a:spcAft>
                <a:spcPts val="0"/>
              </a:spcAft>
              <a:buClrTx/>
              <a:buSzTx/>
              <a:buFont typeface="Arial"/>
              <a:buChar char="•"/>
              <a:tabLst/>
              <a:defRPr/>
            </a:lvl1pPr>
            <a:lvl2pPr marL="601241" marR="0" indent="-200414" algn="l" defTabSz="801654" rtl="0" eaLnBrk="1" fontAlgn="auto" latinLnBrk="0" hangingPunct="1">
              <a:lnSpc>
                <a:spcPct val="90000"/>
              </a:lnSpc>
              <a:spcBef>
                <a:spcPts val="438"/>
              </a:spcBef>
              <a:spcAft>
                <a:spcPts val="0"/>
              </a:spcAft>
              <a:buClrTx/>
              <a:buSzTx/>
              <a:buFont typeface="Arial"/>
              <a:buChar char="•"/>
              <a:tabLst/>
              <a:defRPr/>
            </a:lvl2pPr>
            <a:lvl3pPr marL="1002068" marR="0" indent="-200414" algn="l" defTabSz="801654" rtl="0" eaLnBrk="1" fontAlgn="auto" latinLnBrk="0" hangingPunct="1">
              <a:lnSpc>
                <a:spcPct val="90000"/>
              </a:lnSpc>
              <a:spcBef>
                <a:spcPts val="438"/>
              </a:spcBef>
              <a:spcAft>
                <a:spcPts val="0"/>
              </a:spcAft>
              <a:buClrTx/>
              <a:buSzTx/>
              <a:buFont typeface="Arial"/>
              <a:buChar char="•"/>
              <a:tabLst/>
              <a:defRPr/>
            </a:lvl3pPr>
            <a:lvl4pPr marL="1402895" marR="0" indent="-200414" algn="l" defTabSz="801654" rtl="0" eaLnBrk="1" fontAlgn="auto" latinLnBrk="0" hangingPunct="1">
              <a:lnSpc>
                <a:spcPct val="90000"/>
              </a:lnSpc>
              <a:spcBef>
                <a:spcPts val="438"/>
              </a:spcBef>
              <a:spcAft>
                <a:spcPts val="0"/>
              </a:spcAft>
              <a:buClrTx/>
              <a:buSzTx/>
              <a:buFont typeface="Arial"/>
              <a:buChar char="•"/>
              <a:tabLst/>
              <a:defRPr/>
            </a:lvl4pPr>
            <a:lvl5pPr marL="1803723" marR="0" indent="-200414" algn="l" defTabSz="801654" rtl="0" eaLnBrk="1" fontAlgn="auto" latinLnBrk="0" hangingPunct="1">
              <a:lnSpc>
                <a:spcPct val="90000"/>
              </a:lnSpc>
              <a:spcBef>
                <a:spcPts val="438"/>
              </a:spcBef>
              <a:spcAft>
                <a:spcPts val="0"/>
              </a:spcAft>
              <a:buClrTx/>
              <a:buSzTx/>
              <a:buFont typeface="Arial"/>
              <a:buChar char="•"/>
              <a:tabLst/>
              <a:defRPr/>
            </a:lvl5pPr>
          </a:lstStyle>
          <a:p>
            <a:pPr marL="200414" marR="0" lvl="0" indent="-200414" algn="l" defTabSz="801654" rtl="0" eaLnBrk="1" fontAlgn="auto" latinLnBrk="0" hangingPunct="1">
              <a:lnSpc>
                <a:spcPct val="90000"/>
              </a:lnSpc>
              <a:spcBef>
                <a:spcPts val="877"/>
              </a:spcBef>
              <a:spcAft>
                <a:spcPts val="0"/>
              </a:spcAft>
              <a:buClrTx/>
              <a:buSzTx/>
              <a:buFont typeface="Arial"/>
              <a:buChar char="•"/>
              <a:tabLst/>
              <a:defRPr/>
            </a:pPr>
            <a:r>
              <a:rPr kumimoji="0" lang="nl-NL" sz="2455" b="0" i="0" u="none" strike="noStrike" kern="1200" cap="none" spc="0" normalizeH="0" baseline="0" noProof="0" dirty="0">
                <a:ln>
                  <a:noFill/>
                </a:ln>
                <a:solidFill>
                  <a:prstClr val="black">
                    <a:lumMod val="50000"/>
                    <a:lumOff val="50000"/>
                  </a:prstClr>
                </a:solidFill>
                <a:effectLst/>
                <a:uLnTx/>
                <a:uFillTx/>
                <a:latin typeface="+mn-lt"/>
                <a:ea typeface="+mn-ea"/>
                <a:cs typeface="+mn-cs"/>
              </a:rPr>
              <a:t>Klik om de tekststijl van het model te bewerken</a:t>
            </a:r>
          </a:p>
          <a:p>
            <a:pPr marL="601241" marR="0" lvl="1" indent="-200414" algn="l" defTabSz="801654" rtl="0" eaLnBrk="1" fontAlgn="auto" latinLnBrk="0" hangingPunct="1">
              <a:lnSpc>
                <a:spcPct val="90000"/>
              </a:lnSpc>
              <a:spcBef>
                <a:spcPts val="438"/>
              </a:spcBef>
              <a:spcAft>
                <a:spcPts val="0"/>
              </a:spcAft>
              <a:buClrTx/>
              <a:buSzTx/>
              <a:buFont typeface="Arial"/>
              <a:buChar char="•"/>
              <a:tabLst/>
              <a:defRPr/>
            </a:pPr>
            <a:r>
              <a:rPr kumimoji="0" lang="nl-NL" sz="2104" b="0" i="0" u="none" strike="noStrike" kern="1200" cap="none" spc="0" normalizeH="0" baseline="0" noProof="0" dirty="0">
                <a:ln>
                  <a:noFill/>
                </a:ln>
                <a:solidFill>
                  <a:prstClr val="black">
                    <a:lumMod val="50000"/>
                    <a:lumOff val="50000"/>
                  </a:prstClr>
                </a:solidFill>
                <a:effectLst/>
                <a:uLnTx/>
                <a:uFillTx/>
                <a:latin typeface="+mn-lt"/>
                <a:ea typeface="+mn-ea"/>
                <a:cs typeface="+mn-cs"/>
              </a:rPr>
              <a:t>Tweede niveau</a:t>
            </a:r>
          </a:p>
          <a:p>
            <a:pPr marL="1002068" marR="0" lvl="2" indent="-200414" algn="l" defTabSz="801654" rtl="0" eaLnBrk="1" fontAlgn="auto" latinLnBrk="0" hangingPunct="1">
              <a:lnSpc>
                <a:spcPct val="90000"/>
              </a:lnSpc>
              <a:spcBef>
                <a:spcPts val="438"/>
              </a:spcBef>
              <a:spcAft>
                <a:spcPts val="0"/>
              </a:spcAft>
              <a:buClrTx/>
              <a:buSzTx/>
              <a:buFont typeface="Arial"/>
              <a:buChar char="•"/>
              <a:tabLst/>
              <a:defRPr/>
            </a:pPr>
            <a:r>
              <a:rPr kumimoji="0" lang="nl-NL" sz="1753" b="0" i="0" u="none" strike="noStrike" kern="1200" cap="none" spc="0" normalizeH="0" baseline="0" noProof="0" dirty="0">
                <a:ln>
                  <a:noFill/>
                </a:ln>
                <a:solidFill>
                  <a:prstClr val="black">
                    <a:lumMod val="50000"/>
                    <a:lumOff val="50000"/>
                  </a:prstClr>
                </a:solidFill>
                <a:effectLst/>
                <a:uLnTx/>
                <a:uFillTx/>
                <a:latin typeface="+mn-lt"/>
                <a:ea typeface="+mn-ea"/>
                <a:cs typeface="+mn-cs"/>
              </a:rPr>
              <a:t>Derde niveau</a:t>
            </a:r>
          </a:p>
          <a:p>
            <a:pPr marL="1402895" marR="0" lvl="3" indent="-200414" algn="l" defTabSz="801654" rtl="0" eaLnBrk="1" fontAlgn="auto" latinLnBrk="0" hangingPunct="1">
              <a:lnSpc>
                <a:spcPct val="90000"/>
              </a:lnSpc>
              <a:spcBef>
                <a:spcPts val="438"/>
              </a:spcBef>
              <a:spcAft>
                <a:spcPts val="0"/>
              </a:spcAft>
              <a:buClrTx/>
              <a:buSzTx/>
              <a:buFont typeface="Arial"/>
              <a:buChar char="•"/>
              <a:tabLst/>
              <a:defRPr/>
            </a:pPr>
            <a:r>
              <a:rPr kumimoji="0" lang="nl-NL" sz="1578" b="0" i="0" u="none" strike="noStrike" kern="1200" cap="none" spc="0" normalizeH="0" baseline="0" noProof="0" dirty="0">
                <a:ln>
                  <a:noFill/>
                </a:ln>
                <a:solidFill>
                  <a:prstClr val="black">
                    <a:lumMod val="50000"/>
                    <a:lumOff val="50000"/>
                  </a:prstClr>
                </a:solidFill>
                <a:effectLst/>
                <a:uLnTx/>
                <a:uFillTx/>
                <a:latin typeface="+mn-lt"/>
                <a:ea typeface="+mn-ea"/>
                <a:cs typeface="+mn-cs"/>
              </a:rPr>
              <a:t>Vierde niveau</a:t>
            </a:r>
          </a:p>
          <a:p>
            <a:pPr marL="1803723" marR="0" lvl="4" indent="-200414" algn="l" defTabSz="801654" rtl="0" eaLnBrk="1" fontAlgn="auto" latinLnBrk="0" hangingPunct="1">
              <a:lnSpc>
                <a:spcPct val="90000"/>
              </a:lnSpc>
              <a:spcBef>
                <a:spcPts val="438"/>
              </a:spcBef>
              <a:spcAft>
                <a:spcPts val="0"/>
              </a:spcAft>
              <a:buClrTx/>
              <a:buSzTx/>
              <a:buFont typeface="Arial"/>
              <a:buChar char="•"/>
              <a:tabLst/>
              <a:defRPr/>
            </a:pPr>
            <a:r>
              <a:rPr kumimoji="0" lang="nl-NL" sz="1578" b="0" i="0" u="none" strike="noStrike" kern="1200" cap="none" spc="0" normalizeH="0" baseline="0" noProof="0" dirty="0">
                <a:ln>
                  <a:noFill/>
                </a:ln>
                <a:solidFill>
                  <a:prstClr val="black">
                    <a:lumMod val="50000"/>
                    <a:lumOff val="50000"/>
                  </a:prstClr>
                </a:solidFill>
                <a:effectLst/>
                <a:uLnTx/>
                <a:uFillTx/>
                <a:latin typeface="+mn-lt"/>
                <a:ea typeface="+mn-ea"/>
                <a:cs typeface="+mn-cs"/>
              </a:rPr>
              <a:t>Vijfde niveau</a:t>
            </a:r>
          </a:p>
        </p:txBody>
      </p:sp>
    </p:spTree>
    <p:extLst>
      <p:ext uri="{BB962C8B-B14F-4D97-AF65-F5344CB8AC3E}">
        <p14:creationId xmlns:p14="http://schemas.microsoft.com/office/powerpoint/2010/main" val="2940379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angepaste indeling">
    <p:spTree>
      <p:nvGrpSpPr>
        <p:cNvPr id="1" name=""/>
        <p:cNvGrpSpPr/>
        <p:nvPr/>
      </p:nvGrpSpPr>
      <p:grpSpPr>
        <a:xfrm>
          <a:off x="0" y="0"/>
          <a:ext cx="0" cy="0"/>
          <a:chOff x="0" y="0"/>
          <a:chExt cx="0" cy="0"/>
        </a:xfrm>
      </p:grpSpPr>
      <p:sp>
        <p:nvSpPr>
          <p:cNvPr id="9" name="Rechthoek 8"/>
          <p:cNvSpPr/>
          <p:nvPr userDrawn="1"/>
        </p:nvSpPr>
        <p:spPr>
          <a:xfrm>
            <a:off x="7073878" y="-23477"/>
            <a:ext cx="3614760" cy="6035650"/>
          </a:xfrm>
          <a:prstGeom prst="rect">
            <a:avLst/>
          </a:prstGeom>
          <a:solidFill>
            <a:srgbClr val="EA5D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578"/>
          </a:p>
        </p:txBody>
      </p:sp>
      <p:pic>
        <p:nvPicPr>
          <p:cNvPr id="8" name="Afbeelding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88723" y="0"/>
            <a:ext cx="6012359" cy="6016625"/>
          </a:xfrm>
          <a:prstGeom prst="rect">
            <a:avLst/>
          </a:prstGeom>
        </p:spPr>
      </p:pic>
      <p:sp>
        <p:nvSpPr>
          <p:cNvPr id="6" name="Tijdelijke aanduiding voor titel 1"/>
          <p:cNvSpPr>
            <a:spLocks noGrp="1"/>
          </p:cNvSpPr>
          <p:nvPr>
            <p:ph type="title"/>
          </p:nvPr>
        </p:nvSpPr>
        <p:spPr>
          <a:xfrm>
            <a:off x="734844" y="320330"/>
            <a:ext cx="5907381" cy="1162936"/>
          </a:xfrm>
          <a:prstGeom prst="rect">
            <a:avLst/>
          </a:prstGeom>
        </p:spPr>
        <p:txBody>
          <a:bodyPr vert="horz" lIns="91440" tIns="45720" rIns="91440" bIns="45720" rtlCol="0" anchor="ctr">
            <a:normAutofit/>
          </a:bodyPr>
          <a:lstStyle>
            <a:lvl1pPr>
              <a:defRPr>
                <a:latin typeface="Verdana" charset="0"/>
                <a:ea typeface="Verdana" charset="0"/>
                <a:cs typeface="Verdana" charset="0"/>
              </a:defRPr>
            </a:lvl1pPr>
          </a:lstStyle>
          <a:p>
            <a:r>
              <a:rPr lang="nl-NL" dirty="0"/>
              <a:t>Titeltekst</a:t>
            </a:r>
          </a:p>
        </p:txBody>
      </p:sp>
      <p:sp>
        <p:nvSpPr>
          <p:cNvPr id="7" name="Tijdelijke aanduiding voor tekst 2"/>
          <p:cNvSpPr>
            <a:spLocks noGrp="1"/>
          </p:cNvSpPr>
          <p:nvPr>
            <p:ph idx="1" hasCustomPrompt="1"/>
          </p:nvPr>
        </p:nvSpPr>
        <p:spPr>
          <a:xfrm>
            <a:off x="734844" y="1601648"/>
            <a:ext cx="5907381" cy="3817493"/>
          </a:xfrm>
          <a:prstGeom prst="rect">
            <a:avLst/>
          </a:prstGeom>
        </p:spPr>
        <p:txBody>
          <a:bodyPr vert="horz" lIns="91440" tIns="45720" rIns="91440" bIns="45720" rtlCol="0">
            <a:normAutofit/>
          </a:bodyPr>
          <a:lstStyle>
            <a:lvl1pPr marL="200414" marR="0" indent="-200414" algn="l" defTabSz="801654" rtl="0" eaLnBrk="1" fontAlgn="auto" latinLnBrk="0" hangingPunct="1">
              <a:lnSpc>
                <a:spcPct val="90000"/>
              </a:lnSpc>
              <a:spcBef>
                <a:spcPts val="877"/>
              </a:spcBef>
              <a:spcAft>
                <a:spcPts val="0"/>
              </a:spcAft>
              <a:buClrTx/>
              <a:buSzTx/>
              <a:buFont typeface="Arial"/>
              <a:buChar char="•"/>
              <a:tabLst/>
              <a:defRPr/>
            </a:lvl1pPr>
            <a:lvl2pPr marL="601241" marR="0" indent="-200414" algn="l" defTabSz="801654" rtl="0" eaLnBrk="1" fontAlgn="auto" latinLnBrk="0" hangingPunct="1">
              <a:lnSpc>
                <a:spcPct val="90000"/>
              </a:lnSpc>
              <a:spcBef>
                <a:spcPts val="438"/>
              </a:spcBef>
              <a:spcAft>
                <a:spcPts val="0"/>
              </a:spcAft>
              <a:buClrTx/>
              <a:buSzTx/>
              <a:buFont typeface="Arial"/>
              <a:buChar char="•"/>
              <a:tabLst/>
              <a:defRPr/>
            </a:lvl2pPr>
            <a:lvl3pPr marL="1002068" marR="0" indent="-200414" algn="l" defTabSz="801654" rtl="0" eaLnBrk="1" fontAlgn="auto" latinLnBrk="0" hangingPunct="1">
              <a:lnSpc>
                <a:spcPct val="90000"/>
              </a:lnSpc>
              <a:spcBef>
                <a:spcPts val="438"/>
              </a:spcBef>
              <a:spcAft>
                <a:spcPts val="0"/>
              </a:spcAft>
              <a:buClrTx/>
              <a:buSzTx/>
              <a:buFont typeface="Arial"/>
              <a:buChar char="•"/>
              <a:tabLst/>
              <a:defRPr/>
            </a:lvl3pPr>
            <a:lvl4pPr marL="1402895" marR="0" indent="-200414" algn="l" defTabSz="801654" rtl="0" eaLnBrk="1" fontAlgn="auto" latinLnBrk="0" hangingPunct="1">
              <a:lnSpc>
                <a:spcPct val="90000"/>
              </a:lnSpc>
              <a:spcBef>
                <a:spcPts val="438"/>
              </a:spcBef>
              <a:spcAft>
                <a:spcPts val="0"/>
              </a:spcAft>
              <a:buClrTx/>
              <a:buSzTx/>
              <a:buFont typeface="Arial"/>
              <a:buChar char="•"/>
              <a:tabLst/>
              <a:defRPr/>
            </a:lvl4pPr>
            <a:lvl5pPr marL="1803723" marR="0" indent="-200414" algn="l" defTabSz="801654" rtl="0" eaLnBrk="1" fontAlgn="auto" latinLnBrk="0" hangingPunct="1">
              <a:lnSpc>
                <a:spcPct val="90000"/>
              </a:lnSpc>
              <a:spcBef>
                <a:spcPts val="438"/>
              </a:spcBef>
              <a:spcAft>
                <a:spcPts val="0"/>
              </a:spcAft>
              <a:buClrTx/>
              <a:buSzTx/>
              <a:buFont typeface="Arial"/>
              <a:buChar char="•"/>
              <a:tabLst/>
              <a:defRPr/>
            </a:lvl5pPr>
          </a:lstStyle>
          <a:p>
            <a:pPr marL="200414" marR="0" lvl="0" indent="-200414" algn="l" defTabSz="801654" rtl="0" eaLnBrk="1" fontAlgn="auto" latinLnBrk="0" hangingPunct="1">
              <a:lnSpc>
                <a:spcPct val="90000"/>
              </a:lnSpc>
              <a:spcBef>
                <a:spcPts val="877"/>
              </a:spcBef>
              <a:spcAft>
                <a:spcPts val="0"/>
              </a:spcAft>
              <a:buClrTx/>
              <a:buSzTx/>
              <a:buFont typeface="Arial"/>
              <a:buChar char="•"/>
              <a:tabLst/>
              <a:defRPr/>
            </a:pPr>
            <a:r>
              <a:rPr kumimoji="0" lang="nl-NL" sz="2455" b="0" i="0" u="none" strike="noStrike" kern="1200" cap="none" spc="0" normalizeH="0" baseline="0" noProof="0" dirty="0">
                <a:ln>
                  <a:noFill/>
                </a:ln>
                <a:solidFill>
                  <a:prstClr val="black">
                    <a:lumMod val="50000"/>
                    <a:lumOff val="50000"/>
                  </a:prstClr>
                </a:solidFill>
                <a:effectLst/>
                <a:uLnTx/>
                <a:uFillTx/>
                <a:latin typeface="+mn-lt"/>
                <a:ea typeface="+mn-ea"/>
                <a:cs typeface="+mn-cs"/>
              </a:rPr>
              <a:t>Klik om de tekststijl van het model te bewerken</a:t>
            </a:r>
          </a:p>
          <a:p>
            <a:pPr marL="601241" marR="0" lvl="1" indent="-200414" algn="l" defTabSz="801654" rtl="0" eaLnBrk="1" fontAlgn="auto" latinLnBrk="0" hangingPunct="1">
              <a:lnSpc>
                <a:spcPct val="90000"/>
              </a:lnSpc>
              <a:spcBef>
                <a:spcPts val="438"/>
              </a:spcBef>
              <a:spcAft>
                <a:spcPts val="0"/>
              </a:spcAft>
              <a:buClrTx/>
              <a:buSzTx/>
              <a:buFont typeface="Arial"/>
              <a:buChar char="•"/>
              <a:tabLst/>
              <a:defRPr/>
            </a:pPr>
            <a:r>
              <a:rPr kumimoji="0" lang="nl-NL" sz="2104" b="0" i="0" u="none" strike="noStrike" kern="1200" cap="none" spc="0" normalizeH="0" baseline="0" noProof="0" dirty="0">
                <a:ln>
                  <a:noFill/>
                </a:ln>
                <a:solidFill>
                  <a:prstClr val="black">
                    <a:lumMod val="50000"/>
                    <a:lumOff val="50000"/>
                  </a:prstClr>
                </a:solidFill>
                <a:effectLst/>
                <a:uLnTx/>
                <a:uFillTx/>
                <a:latin typeface="+mn-lt"/>
                <a:ea typeface="+mn-ea"/>
                <a:cs typeface="+mn-cs"/>
              </a:rPr>
              <a:t>Tweede niveau</a:t>
            </a:r>
          </a:p>
          <a:p>
            <a:pPr marL="1002068" marR="0" lvl="2" indent="-200414" algn="l" defTabSz="801654" rtl="0" eaLnBrk="1" fontAlgn="auto" latinLnBrk="0" hangingPunct="1">
              <a:lnSpc>
                <a:spcPct val="90000"/>
              </a:lnSpc>
              <a:spcBef>
                <a:spcPts val="438"/>
              </a:spcBef>
              <a:spcAft>
                <a:spcPts val="0"/>
              </a:spcAft>
              <a:buClrTx/>
              <a:buSzTx/>
              <a:buFont typeface="Arial"/>
              <a:buChar char="•"/>
              <a:tabLst/>
              <a:defRPr/>
            </a:pPr>
            <a:r>
              <a:rPr kumimoji="0" lang="nl-NL" sz="1753" b="0" i="0" u="none" strike="noStrike" kern="1200" cap="none" spc="0" normalizeH="0" baseline="0" noProof="0" dirty="0">
                <a:ln>
                  <a:noFill/>
                </a:ln>
                <a:solidFill>
                  <a:prstClr val="black">
                    <a:lumMod val="50000"/>
                    <a:lumOff val="50000"/>
                  </a:prstClr>
                </a:solidFill>
                <a:effectLst/>
                <a:uLnTx/>
                <a:uFillTx/>
                <a:latin typeface="+mn-lt"/>
                <a:ea typeface="+mn-ea"/>
                <a:cs typeface="+mn-cs"/>
              </a:rPr>
              <a:t>Derde niveau</a:t>
            </a:r>
          </a:p>
          <a:p>
            <a:pPr marL="1402895" marR="0" lvl="3" indent="-200414" algn="l" defTabSz="801654" rtl="0" eaLnBrk="1" fontAlgn="auto" latinLnBrk="0" hangingPunct="1">
              <a:lnSpc>
                <a:spcPct val="90000"/>
              </a:lnSpc>
              <a:spcBef>
                <a:spcPts val="438"/>
              </a:spcBef>
              <a:spcAft>
                <a:spcPts val="0"/>
              </a:spcAft>
              <a:buClrTx/>
              <a:buSzTx/>
              <a:buFont typeface="Arial"/>
              <a:buChar char="•"/>
              <a:tabLst/>
              <a:defRPr/>
            </a:pPr>
            <a:r>
              <a:rPr kumimoji="0" lang="nl-NL" sz="1578" b="0" i="0" u="none" strike="noStrike" kern="1200" cap="none" spc="0" normalizeH="0" baseline="0" noProof="0" dirty="0">
                <a:ln>
                  <a:noFill/>
                </a:ln>
                <a:solidFill>
                  <a:prstClr val="black">
                    <a:lumMod val="50000"/>
                    <a:lumOff val="50000"/>
                  </a:prstClr>
                </a:solidFill>
                <a:effectLst/>
                <a:uLnTx/>
                <a:uFillTx/>
                <a:latin typeface="+mn-lt"/>
                <a:ea typeface="+mn-ea"/>
                <a:cs typeface="+mn-cs"/>
              </a:rPr>
              <a:t>Vierde niveau</a:t>
            </a:r>
          </a:p>
          <a:p>
            <a:pPr marL="1803723" marR="0" lvl="4" indent="-200414" algn="l" defTabSz="801654" rtl="0" eaLnBrk="1" fontAlgn="auto" latinLnBrk="0" hangingPunct="1">
              <a:lnSpc>
                <a:spcPct val="90000"/>
              </a:lnSpc>
              <a:spcBef>
                <a:spcPts val="438"/>
              </a:spcBef>
              <a:spcAft>
                <a:spcPts val="0"/>
              </a:spcAft>
              <a:buClrTx/>
              <a:buSzTx/>
              <a:buFont typeface="Arial"/>
              <a:buChar char="•"/>
              <a:tabLst/>
              <a:defRPr/>
            </a:pPr>
            <a:r>
              <a:rPr kumimoji="0" lang="nl-NL" sz="1578" b="0" i="0" u="none" strike="noStrike" kern="1200" cap="none" spc="0" normalizeH="0" baseline="0" noProof="0" dirty="0">
                <a:ln>
                  <a:noFill/>
                </a:ln>
                <a:solidFill>
                  <a:prstClr val="black">
                    <a:lumMod val="50000"/>
                    <a:lumOff val="50000"/>
                  </a:prstClr>
                </a:solidFill>
                <a:effectLst/>
                <a:uLnTx/>
                <a:uFillTx/>
                <a:latin typeface="+mn-lt"/>
                <a:ea typeface="+mn-ea"/>
                <a:cs typeface="+mn-cs"/>
              </a:rPr>
              <a:t>Vijfde niveau</a:t>
            </a:r>
          </a:p>
        </p:txBody>
      </p:sp>
    </p:spTree>
    <p:extLst>
      <p:ext uri="{BB962C8B-B14F-4D97-AF65-F5344CB8AC3E}">
        <p14:creationId xmlns:p14="http://schemas.microsoft.com/office/powerpoint/2010/main" val="10489608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Aangepaste indeling">
    <p:spTree>
      <p:nvGrpSpPr>
        <p:cNvPr id="1" name=""/>
        <p:cNvGrpSpPr/>
        <p:nvPr/>
      </p:nvGrpSpPr>
      <p:grpSpPr>
        <a:xfrm>
          <a:off x="0" y="0"/>
          <a:ext cx="0" cy="0"/>
          <a:chOff x="0" y="0"/>
          <a:chExt cx="0" cy="0"/>
        </a:xfrm>
      </p:grpSpPr>
      <p:sp>
        <p:nvSpPr>
          <p:cNvPr id="6" name="Tijdelijke aanduiding voor titel 1"/>
          <p:cNvSpPr>
            <a:spLocks noGrp="1"/>
          </p:cNvSpPr>
          <p:nvPr>
            <p:ph type="title"/>
          </p:nvPr>
        </p:nvSpPr>
        <p:spPr>
          <a:xfrm>
            <a:off x="183984" y="256378"/>
            <a:ext cx="6725064" cy="363893"/>
          </a:xfrm>
          <a:prstGeom prst="rect">
            <a:avLst/>
          </a:prstGeom>
        </p:spPr>
        <p:txBody>
          <a:bodyPr vert="horz" lIns="91440" tIns="45720" rIns="91440" bIns="45720" rtlCol="0" anchor="ctr">
            <a:normAutofit/>
          </a:bodyPr>
          <a:lstStyle>
            <a:lvl1pPr>
              <a:defRPr>
                <a:latin typeface="Verdana" charset="0"/>
                <a:ea typeface="Verdana" charset="0"/>
                <a:cs typeface="Verdana" charset="0"/>
              </a:defRPr>
            </a:lvl1pPr>
          </a:lstStyle>
          <a:p>
            <a:r>
              <a:rPr lang="nl-NL" dirty="0"/>
              <a:t>Titeltekst</a:t>
            </a:r>
          </a:p>
        </p:txBody>
      </p:sp>
      <p:pic>
        <p:nvPicPr>
          <p:cNvPr id="5" name="Afbeelding 4"/>
          <p:cNvPicPr>
            <a:picLocks noChangeAspect="1"/>
          </p:cNvPicPr>
          <p:nvPr userDrawn="1"/>
        </p:nvPicPr>
        <p:blipFill>
          <a:blip r:embed="rId2"/>
          <a:stretch>
            <a:fillRect/>
          </a:stretch>
        </p:blipFill>
        <p:spPr>
          <a:xfrm>
            <a:off x="7073878" y="-23477"/>
            <a:ext cx="3614760" cy="6021076"/>
          </a:xfrm>
          <a:prstGeom prst="rect">
            <a:avLst/>
          </a:prstGeom>
        </p:spPr>
      </p:pic>
      <p:sp>
        <p:nvSpPr>
          <p:cNvPr id="7" name="Tijdelijke aanduiding voor tekst 2"/>
          <p:cNvSpPr>
            <a:spLocks noGrp="1"/>
          </p:cNvSpPr>
          <p:nvPr>
            <p:ph idx="1" hasCustomPrompt="1"/>
          </p:nvPr>
        </p:nvSpPr>
        <p:spPr>
          <a:xfrm>
            <a:off x="183983" y="758080"/>
            <a:ext cx="6725064" cy="5097275"/>
          </a:xfrm>
          <a:prstGeom prst="rect">
            <a:avLst/>
          </a:prstGeom>
        </p:spPr>
        <p:txBody>
          <a:bodyPr vert="horz" lIns="91440" tIns="45720" rIns="91440" bIns="45720" rtlCol="0">
            <a:normAutofit/>
          </a:bodyPr>
          <a:lstStyle>
            <a:lvl1pPr marL="200414" marR="0" indent="-200414" algn="l" defTabSz="801654" rtl="0" eaLnBrk="1" fontAlgn="auto" latinLnBrk="0" hangingPunct="1">
              <a:lnSpc>
                <a:spcPct val="90000"/>
              </a:lnSpc>
              <a:spcBef>
                <a:spcPts val="877"/>
              </a:spcBef>
              <a:spcAft>
                <a:spcPts val="0"/>
              </a:spcAft>
              <a:buClrTx/>
              <a:buSzTx/>
              <a:buFont typeface="Arial"/>
              <a:buChar char="•"/>
              <a:tabLst/>
              <a:defRPr>
                <a:solidFill>
                  <a:schemeClr val="tx1"/>
                </a:solidFill>
              </a:defRPr>
            </a:lvl1pPr>
            <a:lvl2pPr marL="601241" marR="0" indent="-200414" algn="l" defTabSz="801654" rtl="0" eaLnBrk="1" fontAlgn="auto" latinLnBrk="0" hangingPunct="1">
              <a:lnSpc>
                <a:spcPct val="90000"/>
              </a:lnSpc>
              <a:spcBef>
                <a:spcPts val="438"/>
              </a:spcBef>
              <a:spcAft>
                <a:spcPts val="0"/>
              </a:spcAft>
              <a:buClrTx/>
              <a:buSzTx/>
              <a:buFont typeface="Arial"/>
              <a:buChar char="•"/>
              <a:tabLst/>
              <a:defRPr>
                <a:solidFill>
                  <a:schemeClr val="tx1"/>
                </a:solidFill>
              </a:defRPr>
            </a:lvl2pPr>
            <a:lvl3pPr marL="1002068" marR="0" indent="-200414" algn="l" defTabSz="801654" rtl="0" eaLnBrk="1" fontAlgn="auto" latinLnBrk="0" hangingPunct="1">
              <a:lnSpc>
                <a:spcPct val="90000"/>
              </a:lnSpc>
              <a:spcBef>
                <a:spcPts val="438"/>
              </a:spcBef>
              <a:spcAft>
                <a:spcPts val="0"/>
              </a:spcAft>
              <a:buClrTx/>
              <a:buSzTx/>
              <a:buFont typeface="Arial"/>
              <a:buChar char="•"/>
              <a:tabLst/>
              <a:defRPr>
                <a:solidFill>
                  <a:schemeClr val="tx1"/>
                </a:solidFill>
              </a:defRPr>
            </a:lvl3pPr>
            <a:lvl4pPr marL="1402895" marR="0" indent="-200414" algn="l" defTabSz="801654" rtl="0" eaLnBrk="1" fontAlgn="auto" latinLnBrk="0" hangingPunct="1">
              <a:lnSpc>
                <a:spcPct val="90000"/>
              </a:lnSpc>
              <a:spcBef>
                <a:spcPts val="438"/>
              </a:spcBef>
              <a:spcAft>
                <a:spcPts val="0"/>
              </a:spcAft>
              <a:buClrTx/>
              <a:buSzTx/>
              <a:buFont typeface="Arial"/>
              <a:buChar char="•"/>
              <a:tabLst/>
              <a:defRPr>
                <a:solidFill>
                  <a:schemeClr val="tx1"/>
                </a:solidFill>
              </a:defRPr>
            </a:lvl4pPr>
            <a:lvl5pPr marL="1803723" marR="0" indent="-200414" algn="l" defTabSz="801654" rtl="0" eaLnBrk="1" fontAlgn="auto" latinLnBrk="0" hangingPunct="1">
              <a:lnSpc>
                <a:spcPct val="90000"/>
              </a:lnSpc>
              <a:spcBef>
                <a:spcPts val="438"/>
              </a:spcBef>
              <a:spcAft>
                <a:spcPts val="0"/>
              </a:spcAft>
              <a:buClrTx/>
              <a:buSzTx/>
              <a:buFont typeface="Arial"/>
              <a:buChar char="•"/>
              <a:tabLst/>
              <a:defRPr>
                <a:solidFill>
                  <a:schemeClr val="tx1"/>
                </a:solidFill>
              </a:defRPr>
            </a:lvl5pPr>
          </a:lstStyle>
          <a:p>
            <a:pPr marL="200414" marR="0" lvl="0" indent="-200414" algn="l" defTabSz="801654" rtl="0" eaLnBrk="1" fontAlgn="auto" latinLnBrk="0" hangingPunct="1">
              <a:lnSpc>
                <a:spcPct val="90000"/>
              </a:lnSpc>
              <a:spcBef>
                <a:spcPts val="877"/>
              </a:spcBef>
              <a:spcAft>
                <a:spcPts val="0"/>
              </a:spcAft>
              <a:buClrTx/>
              <a:buSzTx/>
              <a:buFont typeface="Arial"/>
              <a:buChar char="•"/>
              <a:tabLst/>
              <a:defRPr/>
            </a:pPr>
            <a:r>
              <a:rPr kumimoji="0" lang="nl-NL" sz="2455" b="0" i="0" u="none" strike="noStrike" kern="1200" cap="none" spc="0" normalizeH="0" baseline="0" noProof="0" dirty="0">
                <a:ln>
                  <a:noFill/>
                </a:ln>
                <a:solidFill>
                  <a:prstClr val="black">
                    <a:lumMod val="50000"/>
                    <a:lumOff val="50000"/>
                  </a:prstClr>
                </a:solidFill>
                <a:effectLst/>
                <a:uLnTx/>
                <a:uFillTx/>
                <a:latin typeface="+mn-lt"/>
                <a:ea typeface="+mn-ea"/>
                <a:cs typeface="+mn-cs"/>
              </a:rPr>
              <a:t>Klik om de tekststijl van het model te bewerken</a:t>
            </a:r>
          </a:p>
          <a:p>
            <a:pPr marL="601241" marR="0" lvl="1" indent="-200414" algn="l" defTabSz="801654" rtl="0" eaLnBrk="1" fontAlgn="auto" latinLnBrk="0" hangingPunct="1">
              <a:lnSpc>
                <a:spcPct val="90000"/>
              </a:lnSpc>
              <a:spcBef>
                <a:spcPts val="438"/>
              </a:spcBef>
              <a:spcAft>
                <a:spcPts val="0"/>
              </a:spcAft>
              <a:buClrTx/>
              <a:buSzTx/>
              <a:buFont typeface="Arial"/>
              <a:buChar char="•"/>
              <a:tabLst/>
              <a:defRPr/>
            </a:pPr>
            <a:r>
              <a:rPr kumimoji="0" lang="nl-NL" sz="2104" b="0" i="0" u="none" strike="noStrike" kern="1200" cap="none" spc="0" normalizeH="0" baseline="0" noProof="0" dirty="0">
                <a:ln>
                  <a:noFill/>
                </a:ln>
                <a:solidFill>
                  <a:prstClr val="black">
                    <a:lumMod val="50000"/>
                    <a:lumOff val="50000"/>
                  </a:prstClr>
                </a:solidFill>
                <a:effectLst/>
                <a:uLnTx/>
                <a:uFillTx/>
                <a:latin typeface="+mn-lt"/>
                <a:ea typeface="+mn-ea"/>
                <a:cs typeface="+mn-cs"/>
              </a:rPr>
              <a:t>Tweede niveau</a:t>
            </a:r>
          </a:p>
          <a:p>
            <a:pPr marL="1002068" marR="0" lvl="2" indent="-200414" algn="l" defTabSz="801654" rtl="0" eaLnBrk="1" fontAlgn="auto" latinLnBrk="0" hangingPunct="1">
              <a:lnSpc>
                <a:spcPct val="90000"/>
              </a:lnSpc>
              <a:spcBef>
                <a:spcPts val="438"/>
              </a:spcBef>
              <a:spcAft>
                <a:spcPts val="0"/>
              </a:spcAft>
              <a:buClrTx/>
              <a:buSzTx/>
              <a:buFont typeface="Arial"/>
              <a:buChar char="•"/>
              <a:tabLst/>
              <a:defRPr/>
            </a:pPr>
            <a:r>
              <a:rPr kumimoji="0" lang="nl-NL" sz="1753" b="0" i="0" u="none" strike="noStrike" kern="1200" cap="none" spc="0" normalizeH="0" baseline="0" noProof="0" dirty="0">
                <a:ln>
                  <a:noFill/>
                </a:ln>
                <a:solidFill>
                  <a:prstClr val="black">
                    <a:lumMod val="50000"/>
                    <a:lumOff val="50000"/>
                  </a:prstClr>
                </a:solidFill>
                <a:effectLst/>
                <a:uLnTx/>
                <a:uFillTx/>
                <a:latin typeface="+mn-lt"/>
                <a:ea typeface="+mn-ea"/>
                <a:cs typeface="+mn-cs"/>
              </a:rPr>
              <a:t>Derde niveau</a:t>
            </a:r>
          </a:p>
          <a:p>
            <a:pPr marL="1402895" marR="0" lvl="3" indent="-200414" algn="l" defTabSz="801654" rtl="0" eaLnBrk="1" fontAlgn="auto" latinLnBrk="0" hangingPunct="1">
              <a:lnSpc>
                <a:spcPct val="90000"/>
              </a:lnSpc>
              <a:spcBef>
                <a:spcPts val="438"/>
              </a:spcBef>
              <a:spcAft>
                <a:spcPts val="0"/>
              </a:spcAft>
              <a:buClrTx/>
              <a:buSzTx/>
              <a:buFont typeface="Arial"/>
              <a:buChar char="•"/>
              <a:tabLst/>
              <a:defRPr/>
            </a:pPr>
            <a:r>
              <a:rPr kumimoji="0" lang="nl-NL" sz="1578" b="0" i="0" u="none" strike="noStrike" kern="1200" cap="none" spc="0" normalizeH="0" baseline="0" noProof="0" dirty="0">
                <a:ln>
                  <a:noFill/>
                </a:ln>
                <a:solidFill>
                  <a:prstClr val="black">
                    <a:lumMod val="50000"/>
                    <a:lumOff val="50000"/>
                  </a:prstClr>
                </a:solidFill>
                <a:effectLst/>
                <a:uLnTx/>
                <a:uFillTx/>
                <a:latin typeface="+mn-lt"/>
                <a:ea typeface="+mn-ea"/>
                <a:cs typeface="+mn-cs"/>
              </a:rPr>
              <a:t>Vierde niveau</a:t>
            </a:r>
          </a:p>
          <a:p>
            <a:pPr marL="1803723" marR="0" lvl="4" indent="-200414" algn="l" defTabSz="801654" rtl="0" eaLnBrk="1" fontAlgn="auto" latinLnBrk="0" hangingPunct="1">
              <a:lnSpc>
                <a:spcPct val="90000"/>
              </a:lnSpc>
              <a:spcBef>
                <a:spcPts val="438"/>
              </a:spcBef>
              <a:spcAft>
                <a:spcPts val="0"/>
              </a:spcAft>
              <a:buClrTx/>
              <a:buSzTx/>
              <a:buFont typeface="Arial"/>
              <a:buChar char="•"/>
              <a:tabLst/>
              <a:defRPr/>
            </a:pPr>
            <a:r>
              <a:rPr kumimoji="0" lang="nl-NL" sz="1578" b="0" i="0" u="none" strike="noStrike" kern="1200" cap="none" spc="0" normalizeH="0" baseline="0" noProof="0" dirty="0">
                <a:ln>
                  <a:noFill/>
                </a:ln>
                <a:solidFill>
                  <a:prstClr val="black">
                    <a:lumMod val="50000"/>
                    <a:lumOff val="50000"/>
                  </a:prstClr>
                </a:solidFill>
                <a:effectLst/>
                <a:uLnTx/>
                <a:uFillTx/>
                <a:latin typeface="+mn-lt"/>
                <a:ea typeface="+mn-ea"/>
                <a:cs typeface="+mn-cs"/>
              </a:rPr>
              <a:t>Vijfde niveau</a:t>
            </a:r>
          </a:p>
        </p:txBody>
      </p:sp>
      <p:pic>
        <p:nvPicPr>
          <p:cNvPr id="2" name="Afbeelding 1"/>
          <p:cNvPicPr>
            <a:picLocks noChangeAspect="1"/>
          </p:cNvPicPr>
          <p:nvPr userDrawn="1"/>
        </p:nvPicPr>
        <p:blipFill rotWithShape="1">
          <a:blip r:embed="rId3"/>
          <a:srcRect r="11484"/>
          <a:stretch/>
        </p:blipFill>
        <p:spPr>
          <a:xfrm>
            <a:off x="7073879" y="-23477"/>
            <a:ext cx="3614760" cy="6040102"/>
          </a:xfrm>
          <a:prstGeom prst="rect">
            <a:avLst/>
          </a:prstGeom>
        </p:spPr>
      </p:pic>
    </p:spTree>
    <p:extLst>
      <p:ext uri="{BB962C8B-B14F-4D97-AF65-F5344CB8AC3E}">
        <p14:creationId xmlns:p14="http://schemas.microsoft.com/office/powerpoint/2010/main" val="25390162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Aangepaste indeling">
    <p:spTree>
      <p:nvGrpSpPr>
        <p:cNvPr id="1" name=""/>
        <p:cNvGrpSpPr/>
        <p:nvPr/>
      </p:nvGrpSpPr>
      <p:grpSpPr>
        <a:xfrm>
          <a:off x="0" y="0"/>
          <a:ext cx="0" cy="0"/>
          <a:chOff x="0" y="0"/>
          <a:chExt cx="0" cy="0"/>
        </a:xfrm>
      </p:grpSpPr>
      <p:sp>
        <p:nvSpPr>
          <p:cNvPr id="9" name="Tijdelijke aanduiding voor tekst 2"/>
          <p:cNvSpPr>
            <a:spLocks noGrp="1"/>
          </p:cNvSpPr>
          <p:nvPr>
            <p:ph idx="1" hasCustomPrompt="1"/>
          </p:nvPr>
        </p:nvSpPr>
        <p:spPr>
          <a:xfrm>
            <a:off x="314049" y="834468"/>
            <a:ext cx="4959951" cy="3062014"/>
          </a:xfrm>
          <a:prstGeom prst="rect">
            <a:avLst/>
          </a:prstGeom>
        </p:spPr>
        <p:txBody>
          <a:bodyPr vert="horz" lIns="91440" tIns="45720" rIns="91440" bIns="45720" rtlCol="0">
            <a:normAutofit/>
          </a:bodyPr>
          <a:lstStyle>
            <a:lvl1pPr marL="200414" marR="0" indent="-200414" algn="l" defTabSz="801654" rtl="0" eaLnBrk="1" fontAlgn="auto" latinLnBrk="0" hangingPunct="1">
              <a:lnSpc>
                <a:spcPct val="90000"/>
              </a:lnSpc>
              <a:spcBef>
                <a:spcPts val="877"/>
              </a:spcBef>
              <a:spcAft>
                <a:spcPts val="0"/>
              </a:spcAft>
              <a:buClrTx/>
              <a:buSzTx/>
              <a:buFont typeface="Arial"/>
              <a:buChar char="•"/>
              <a:tabLst/>
              <a:defRPr/>
            </a:lvl1pPr>
            <a:lvl2pPr marL="601241" marR="0" indent="-200414" algn="l" defTabSz="801654" rtl="0" eaLnBrk="1" fontAlgn="auto" latinLnBrk="0" hangingPunct="1">
              <a:lnSpc>
                <a:spcPct val="90000"/>
              </a:lnSpc>
              <a:spcBef>
                <a:spcPts val="438"/>
              </a:spcBef>
              <a:spcAft>
                <a:spcPts val="0"/>
              </a:spcAft>
              <a:buClrTx/>
              <a:buSzTx/>
              <a:buFont typeface="Arial"/>
              <a:buChar char="•"/>
              <a:tabLst/>
              <a:defRPr/>
            </a:lvl2pPr>
            <a:lvl3pPr marL="1002068" marR="0" indent="-200414" algn="l" defTabSz="801654" rtl="0" eaLnBrk="1" fontAlgn="auto" latinLnBrk="0" hangingPunct="1">
              <a:lnSpc>
                <a:spcPct val="90000"/>
              </a:lnSpc>
              <a:spcBef>
                <a:spcPts val="438"/>
              </a:spcBef>
              <a:spcAft>
                <a:spcPts val="0"/>
              </a:spcAft>
              <a:buClrTx/>
              <a:buSzTx/>
              <a:buFont typeface="Arial"/>
              <a:buChar char="•"/>
              <a:tabLst/>
              <a:defRPr/>
            </a:lvl3pPr>
            <a:lvl4pPr marL="1402895" marR="0" indent="-200414" algn="l" defTabSz="801654" rtl="0" eaLnBrk="1" fontAlgn="auto" latinLnBrk="0" hangingPunct="1">
              <a:lnSpc>
                <a:spcPct val="90000"/>
              </a:lnSpc>
              <a:spcBef>
                <a:spcPts val="438"/>
              </a:spcBef>
              <a:spcAft>
                <a:spcPts val="0"/>
              </a:spcAft>
              <a:buClrTx/>
              <a:buSzTx/>
              <a:buFont typeface="Arial"/>
              <a:buChar char="•"/>
              <a:tabLst/>
              <a:defRPr/>
            </a:lvl4pPr>
            <a:lvl5pPr marL="1803723" marR="0" indent="-200414" algn="l" defTabSz="801654" rtl="0" eaLnBrk="1" fontAlgn="auto" latinLnBrk="0" hangingPunct="1">
              <a:lnSpc>
                <a:spcPct val="90000"/>
              </a:lnSpc>
              <a:spcBef>
                <a:spcPts val="438"/>
              </a:spcBef>
              <a:spcAft>
                <a:spcPts val="0"/>
              </a:spcAft>
              <a:buClrTx/>
              <a:buSzTx/>
              <a:buFont typeface="Arial"/>
              <a:buChar char="•"/>
              <a:tabLst/>
              <a:defRPr/>
            </a:lvl5pPr>
          </a:lstStyle>
          <a:p>
            <a:pPr marL="200414" marR="0" lvl="0" indent="-200414" algn="l" defTabSz="801654" rtl="0" eaLnBrk="1" fontAlgn="auto" latinLnBrk="0" hangingPunct="1">
              <a:lnSpc>
                <a:spcPct val="90000"/>
              </a:lnSpc>
              <a:spcBef>
                <a:spcPts val="877"/>
              </a:spcBef>
              <a:spcAft>
                <a:spcPts val="0"/>
              </a:spcAft>
              <a:buClrTx/>
              <a:buSzTx/>
              <a:buFont typeface="Arial"/>
              <a:buChar char="•"/>
              <a:tabLst/>
              <a:defRPr/>
            </a:pPr>
            <a:r>
              <a:rPr kumimoji="0" lang="nl-NL" sz="2455" b="0" i="0" u="none" strike="noStrike" kern="1200" cap="none" spc="0" normalizeH="0" baseline="0" noProof="0" dirty="0">
                <a:ln>
                  <a:noFill/>
                </a:ln>
                <a:solidFill>
                  <a:prstClr val="black">
                    <a:lumMod val="50000"/>
                    <a:lumOff val="50000"/>
                  </a:prstClr>
                </a:solidFill>
                <a:effectLst/>
                <a:uLnTx/>
                <a:uFillTx/>
                <a:latin typeface="+mn-lt"/>
                <a:ea typeface="+mn-ea"/>
                <a:cs typeface="+mn-cs"/>
              </a:rPr>
              <a:t>Klik om de tekststijl van het model te bewerken</a:t>
            </a:r>
          </a:p>
          <a:p>
            <a:pPr marL="601241" marR="0" lvl="1" indent="-200414" algn="l" defTabSz="801654" rtl="0" eaLnBrk="1" fontAlgn="auto" latinLnBrk="0" hangingPunct="1">
              <a:lnSpc>
                <a:spcPct val="90000"/>
              </a:lnSpc>
              <a:spcBef>
                <a:spcPts val="438"/>
              </a:spcBef>
              <a:spcAft>
                <a:spcPts val="0"/>
              </a:spcAft>
              <a:buClrTx/>
              <a:buSzTx/>
              <a:buFont typeface="Arial"/>
              <a:buChar char="•"/>
              <a:tabLst/>
              <a:defRPr/>
            </a:pPr>
            <a:r>
              <a:rPr kumimoji="0" lang="nl-NL" sz="2104" b="0" i="0" u="none" strike="noStrike" kern="1200" cap="none" spc="0" normalizeH="0" baseline="0" noProof="0" dirty="0">
                <a:ln>
                  <a:noFill/>
                </a:ln>
                <a:solidFill>
                  <a:prstClr val="black">
                    <a:lumMod val="50000"/>
                    <a:lumOff val="50000"/>
                  </a:prstClr>
                </a:solidFill>
                <a:effectLst/>
                <a:uLnTx/>
                <a:uFillTx/>
                <a:latin typeface="+mn-lt"/>
                <a:ea typeface="+mn-ea"/>
                <a:cs typeface="+mn-cs"/>
              </a:rPr>
              <a:t>Tweede niveau</a:t>
            </a:r>
          </a:p>
          <a:p>
            <a:pPr marL="1002068" marR="0" lvl="2" indent="-200414" algn="l" defTabSz="801654" rtl="0" eaLnBrk="1" fontAlgn="auto" latinLnBrk="0" hangingPunct="1">
              <a:lnSpc>
                <a:spcPct val="90000"/>
              </a:lnSpc>
              <a:spcBef>
                <a:spcPts val="438"/>
              </a:spcBef>
              <a:spcAft>
                <a:spcPts val="0"/>
              </a:spcAft>
              <a:buClrTx/>
              <a:buSzTx/>
              <a:buFont typeface="Arial"/>
              <a:buChar char="•"/>
              <a:tabLst/>
              <a:defRPr/>
            </a:pPr>
            <a:r>
              <a:rPr kumimoji="0" lang="nl-NL" sz="1753" b="0" i="0" u="none" strike="noStrike" kern="1200" cap="none" spc="0" normalizeH="0" baseline="0" noProof="0" dirty="0">
                <a:ln>
                  <a:noFill/>
                </a:ln>
                <a:solidFill>
                  <a:prstClr val="black">
                    <a:lumMod val="50000"/>
                    <a:lumOff val="50000"/>
                  </a:prstClr>
                </a:solidFill>
                <a:effectLst/>
                <a:uLnTx/>
                <a:uFillTx/>
                <a:latin typeface="+mn-lt"/>
                <a:ea typeface="+mn-ea"/>
                <a:cs typeface="+mn-cs"/>
              </a:rPr>
              <a:t>Derde niveau</a:t>
            </a:r>
          </a:p>
          <a:p>
            <a:pPr marL="1402895" marR="0" lvl="3" indent="-200414" algn="l" defTabSz="801654" rtl="0" eaLnBrk="1" fontAlgn="auto" latinLnBrk="0" hangingPunct="1">
              <a:lnSpc>
                <a:spcPct val="90000"/>
              </a:lnSpc>
              <a:spcBef>
                <a:spcPts val="438"/>
              </a:spcBef>
              <a:spcAft>
                <a:spcPts val="0"/>
              </a:spcAft>
              <a:buClrTx/>
              <a:buSzTx/>
              <a:buFont typeface="Arial"/>
              <a:buChar char="•"/>
              <a:tabLst/>
              <a:defRPr/>
            </a:pPr>
            <a:r>
              <a:rPr kumimoji="0" lang="nl-NL" sz="1578" b="0" i="0" u="none" strike="noStrike" kern="1200" cap="none" spc="0" normalizeH="0" baseline="0" noProof="0" dirty="0">
                <a:ln>
                  <a:noFill/>
                </a:ln>
                <a:solidFill>
                  <a:prstClr val="black">
                    <a:lumMod val="50000"/>
                    <a:lumOff val="50000"/>
                  </a:prstClr>
                </a:solidFill>
                <a:effectLst/>
                <a:uLnTx/>
                <a:uFillTx/>
                <a:latin typeface="+mn-lt"/>
                <a:ea typeface="+mn-ea"/>
                <a:cs typeface="+mn-cs"/>
              </a:rPr>
              <a:t>Vierde niveau</a:t>
            </a:r>
          </a:p>
          <a:p>
            <a:pPr marL="1803723" marR="0" lvl="4" indent="-200414" algn="l" defTabSz="801654" rtl="0" eaLnBrk="1" fontAlgn="auto" latinLnBrk="0" hangingPunct="1">
              <a:lnSpc>
                <a:spcPct val="90000"/>
              </a:lnSpc>
              <a:spcBef>
                <a:spcPts val="438"/>
              </a:spcBef>
              <a:spcAft>
                <a:spcPts val="0"/>
              </a:spcAft>
              <a:buClrTx/>
              <a:buSzTx/>
              <a:buFont typeface="Arial"/>
              <a:buChar char="•"/>
              <a:tabLst/>
              <a:defRPr/>
            </a:pPr>
            <a:r>
              <a:rPr kumimoji="0" lang="nl-NL" sz="1578" b="0" i="0" u="none" strike="noStrike" kern="1200" cap="none" spc="0" normalizeH="0" baseline="0" noProof="0" dirty="0">
                <a:ln>
                  <a:noFill/>
                </a:ln>
                <a:solidFill>
                  <a:prstClr val="black">
                    <a:lumMod val="50000"/>
                    <a:lumOff val="50000"/>
                  </a:prstClr>
                </a:solidFill>
                <a:effectLst/>
                <a:uLnTx/>
                <a:uFillTx/>
                <a:latin typeface="+mn-lt"/>
                <a:ea typeface="+mn-ea"/>
                <a:cs typeface="+mn-cs"/>
              </a:rPr>
              <a:t>Vijfde niveau</a:t>
            </a:r>
          </a:p>
        </p:txBody>
      </p:sp>
      <p:sp>
        <p:nvSpPr>
          <p:cNvPr id="10" name="Tijdelijke aanduiding voor tekst 2"/>
          <p:cNvSpPr>
            <a:spLocks noGrp="1"/>
          </p:cNvSpPr>
          <p:nvPr>
            <p:ph idx="11" hasCustomPrompt="1"/>
          </p:nvPr>
        </p:nvSpPr>
        <p:spPr>
          <a:xfrm>
            <a:off x="5368931" y="834468"/>
            <a:ext cx="5035962" cy="3062014"/>
          </a:xfrm>
          <a:prstGeom prst="rect">
            <a:avLst/>
          </a:prstGeom>
        </p:spPr>
        <p:txBody>
          <a:bodyPr vert="horz" lIns="91440" tIns="45720" rIns="91440" bIns="45720" rtlCol="0">
            <a:normAutofit/>
          </a:bodyPr>
          <a:lstStyle>
            <a:lvl1pPr marL="200414" marR="0" indent="-200414" algn="l" defTabSz="801654" rtl="0" eaLnBrk="1" fontAlgn="auto" latinLnBrk="0" hangingPunct="1">
              <a:lnSpc>
                <a:spcPct val="90000"/>
              </a:lnSpc>
              <a:spcBef>
                <a:spcPts val="877"/>
              </a:spcBef>
              <a:spcAft>
                <a:spcPts val="0"/>
              </a:spcAft>
              <a:buClrTx/>
              <a:buSzTx/>
              <a:buFont typeface="Arial"/>
              <a:buChar char="•"/>
              <a:tabLst/>
              <a:defRPr/>
            </a:lvl1pPr>
            <a:lvl2pPr marL="601241" marR="0" indent="-200414" algn="l" defTabSz="801654" rtl="0" eaLnBrk="1" fontAlgn="auto" latinLnBrk="0" hangingPunct="1">
              <a:lnSpc>
                <a:spcPct val="90000"/>
              </a:lnSpc>
              <a:spcBef>
                <a:spcPts val="438"/>
              </a:spcBef>
              <a:spcAft>
                <a:spcPts val="0"/>
              </a:spcAft>
              <a:buClrTx/>
              <a:buSzTx/>
              <a:buFont typeface="Arial"/>
              <a:buChar char="•"/>
              <a:tabLst/>
              <a:defRPr/>
            </a:lvl2pPr>
            <a:lvl3pPr marL="1002068" marR="0" indent="-200414" algn="l" defTabSz="801654" rtl="0" eaLnBrk="1" fontAlgn="auto" latinLnBrk="0" hangingPunct="1">
              <a:lnSpc>
                <a:spcPct val="90000"/>
              </a:lnSpc>
              <a:spcBef>
                <a:spcPts val="438"/>
              </a:spcBef>
              <a:spcAft>
                <a:spcPts val="0"/>
              </a:spcAft>
              <a:buClrTx/>
              <a:buSzTx/>
              <a:buFont typeface="Arial"/>
              <a:buChar char="•"/>
              <a:tabLst/>
              <a:defRPr/>
            </a:lvl3pPr>
            <a:lvl4pPr marL="1402895" marR="0" indent="-200414" algn="l" defTabSz="801654" rtl="0" eaLnBrk="1" fontAlgn="auto" latinLnBrk="0" hangingPunct="1">
              <a:lnSpc>
                <a:spcPct val="90000"/>
              </a:lnSpc>
              <a:spcBef>
                <a:spcPts val="438"/>
              </a:spcBef>
              <a:spcAft>
                <a:spcPts val="0"/>
              </a:spcAft>
              <a:buClrTx/>
              <a:buSzTx/>
              <a:buFont typeface="Arial"/>
              <a:buChar char="•"/>
              <a:tabLst/>
              <a:defRPr/>
            </a:lvl4pPr>
            <a:lvl5pPr marL="1803723" marR="0" indent="-200414" algn="l" defTabSz="801654" rtl="0" eaLnBrk="1" fontAlgn="auto" latinLnBrk="0" hangingPunct="1">
              <a:lnSpc>
                <a:spcPct val="90000"/>
              </a:lnSpc>
              <a:spcBef>
                <a:spcPts val="438"/>
              </a:spcBef>
              <a:spcAft>
                <a:spcPts val="0"/>
              </a:spcAft>
              <a:buClrTx/>
              <a:buSzTx/>
              <a:buFont typeface="Arial"/>
              <a:buChar char="•"/>
              <a:tabLst/>
              <a:defRPr/>
            </a:lvl5pPr>
          </a:lstStyle>
          <a:p>
            <a:pPr marL="200414" marR="0" lvl="0" indent="-200414" algn="l" defTabSz="801654" rtl="0" eaLnBrk="1" fontAlgn="auto" latinLnBrk="0" hangingPunct="1">
              <a:lnSpc>
                <a:spcPct val="90000"/>
              </a:lnSpc>
              <a:spcBef>
                <a:spcPts val="877"/>
              </a:spcBef>
              <a:spcAft>
                <a:spcPts val="0"/>
              </a:spcAft>
              <a:buClrTx/>
              <a:buSzTx/>
              <a:buFont typeface="Arial"/>
              <a:buChar char="•"/>
              <a:tabLst/>
              <a:defRPr/>
            </a:pPr>
            <a:r>
              <a:rPr kumimoji="0" lang="nl-NL" sz="2455" b="0" i="0" u="none" strike="noStrike" kern="1200" cap="none" spc="0" normalizeH="0" baseline="0" noProof="0" dirty="0">
                <a:ln>
                  <a:noFill/>
                </a:ln>
                <a:solidFill>
                  <a:prstClr val="black">
                    <a:lumMod val="50000"/>
                    <a:lumOff val="50000"/>
                  </a:prstClr>
                </a:solidFill>
                <a:effectLst/>
                <a:uLnTx/>
                <a:uFillTx/>
                <a:latin typeface="+mn-lt"/>
                <a:ea typeface="+mn-ea"/>
                <a:cs typeface="+mn-cs"/>
              </a:rPr>
              <a:t>Klik om de tekststijl van het model te bewerken</a:t>
            </a:r>
          </a:p>
          <a:p>
            <a:pPr marL="601241" marR="0" lvl="1" indent="-200414" algn="l" defTabSz="801654" rtl="0" eaLnBrk="1" fontAlgn="auto" latinLnBrk="0" hangingPunct="1">
              <a:lnSpc>
                <a:spcPct val="90000"/>
              </a:lnSpc>
              <a:spcBef>
                <a:spcPts val="438"/>
              </a:spcBef>
              <a:spcAft>
                <a:spcPts val="0"/>
              </a:spcAft>
              <a:buClrTx/>
              <a:buSzTx/>
              <a:buFont typeface="Arial"/>
              <a:buChar char="•"/>
              <a:tabLst/>
              <a:defRPr/>
            </a:pPr>
            <a:r>
              <a:rPr kumimoji="0" lang="nl-NL" sz="2104" b="0" i="0" u="none" strike="noStrike" kern="1200" cap="none" spc="0" normalizeH="0" baseline="0" noProof="0" dirty="0">
                <a:ln>
                  <a:noFill/>
                </a:ln>
                <a:solidFill>
                  <a:prstClr val="black">
                    <a:lumMod val="50000"/>
                    <a:lumOff val="50000"/>
                  </a:prstClr>
                </a:solidFill>
                <a:effectLst/>
                <a:uLnTx/>
                <a:uFillTx/>
                <a:latin typeface="+mn-lt"/>
                <a:ea typeface="+mn-ea"/>
                <a:cs typeface="+mn-cs"/>
              </a:rPr>
              <a:t>Tweede niveau</a:t>
            </a:r>
          </a:p>
          <a:p>
            <a:pPr marL="1002068" marR="0" lvl="2" indent="-200414" algn="l" defTabSz="801654" rtl="0" eaLnBrk="1" fontAlgn="auto" latinLnBrk="0" hangingPunct="1">
              <a:lnSpc>
                <a:spcPct val="90000"/>
              </a:lnSpc>
              <a:spcBef>
                <a:spcPts val="438"/>
              </a:spcBef>
              <a:spcAft>
                <a:spcPts val="0"/>
              </a:spcAft>
              <a:buClrTx/>
              <a:buSzTx/>
              <a:buFont typeface="Arial"/>
              <a:buChar char="•"/>
              <a:tabLst/>
              <a:defRPr/>
            </a:pPr>
            <a:r>
              <a:rPr kumimoji="0" lang="nl-NL" sz="1753" b="0" i="0" u="none" strike="noStrike" kern="1200" cap="none" spc="0" normalizeH="0" baseline="0" noProof="0" dirty="0">
                <a:ln>
                  <a:noFill/>
                </a:ln>
                <a:solidFill>
                  <a:prstClr val="black">
                    <a:lumMod val="50000"/>
                    <a:lumOff val="50000"/>
                  </a:prstClr>
                </a:solidFill>
                <a:effectLst/>
                <a:uLnTx/>
                <a:uFillTx/>
                <a:latin typeface="+mn-lt"/>
                <a:ea typeface="+mn-ea"/>
                <a:cs typeface="+mn-cs"/>
              </a:rPr>
              <a:t>Derde niveau</a:t>
            </a:r>
          </a:p>
          <a:p>
            <a:pPr marL="1402895" marR="0" lvl="3" indent="-200414" algn="l" defTabSz="801654" rtl="0" eaLnBrk="1" fontAlgn="auto" latinLnBrk="0" hangingPunct="1">
              <a:lnSpc>
                <a:spcPct val="90000"/>
              </a:lnSpc>
              <a:spcBef>
                <a:spcPts val="438"/>
              </a:spcBef>
              <a:spcAft>
                <a:spcPts val="0"/>
              </a:spcAft>
              <a:buClrTx/>
              <a:buSzTx/>
              <a:buFont typeface="Arial"/>
              <a:buChar char="•"/>
              <a:tabLst/>
              <a:defRPr/>
            </a:pPr>
            <a:r>
              <a:rPr kumimoji="0" lang="nl-NL" sz="1578" b="0" i="0" u="none" strike="noStrike" kern="1200" cap="none" spc="0" normalizeH="0" baseline="0" noProof="0" dirty="0">
                <a:ln>
                  <a:noFill/>
                </a:ln>
                <a:solidFill>
                  <a:prstClr val="black">
                    <a:lumMod val="50000"/>
                    <a:lumOff val="50000"/>
                  </a:prstClr>
                </a:solidFill>
                <a:effectLst/>
                <a:uLnTx/>
                <a:uFillTx/>
                <a:latin typeface="+mn-lt"/>
                <a:ea typeface="+mn-ea"/>
                <a:cs typeface="+mn-cs"/>
              </a:rPr>
              <a:t>Vierde niveau</a:t>
            </a:r>
          </a:p>
          <a:p>
            <a:pPr marL="1803723" marR="0" lvl="4" indent="-200414" algn="l" defTabSz="801654" rtl="0" eaLnBrk="1" fontAlgn="auto" latinLnBrk="0" hangingPunct="1">
              <a:lnSpc>
                <a:spcPct val="90000"/>
              </a:lnSpc>
              <a:spcBef>
                <a:spcPts val="438"/>
              </a:spcBef>
              <a:spcAft>
                <a:spcPts val="0"/>
              </a:spcAft>
              <a:buClrTx/>
              <a:buSzTx/>
              <a:buFont typeface="Arial"/>
              <a:buChar char="•"/>
              <a:tabLst/>
              <a:defRPr/>
            </a:pPr>
            <a:r>
              <a:rPr kumimoji="0" lang="nl-NL" sz="1578" b="0" i="0" u="none" strike="noStrike" kern="1200" cap="none" spc="0" normalizeH="0" baseline="0" noProof="0" dirty="0">
                <a:ln>
                  <a:noFill/>
                </a:ln>
                <a:solidFill>
                  <a:prstClr val="black">
                    <a:lumMod val="50000"/>
                    <a:lumOff val="50000"/>
                  </a:prstClr>
                </a:solidFill>
                <a:effectLst/>
                <a:uLnTx/>
                <a:uFillTx/>
                <a:latin typeface="+mn-lt"/>
                <a:ea typeface="+mn-ea"/>
                <a:cs typeface="+mn-cs"/>
              </a:rPr>
              <a:t>Vijfde niveau</a:t>
            </a:r>
          </a:p>
        </p:txBody>
      </p:sp>
      <p:pic>
        <p:nvPicPr>
          <p:cNvPr id="11" name="Afbeelding 10"/>
          <p:cNvPicPr>
            <a:picLocks noChangeAspect="1"/>
          </p:cNvPicPr>
          <p:nvPr userDrawn="1"/>
        </p:nvPicPr>
        <p:blipFill rotWithShape="1">
          <a:blip r:embed="rId2"/>
          <a:srcRect t="1976"/>
          <a:stretch/>
        </p:blipFill>
        <p:spPr>
          <a:xfrm>
            <a:off x="0" y="4020790"/>
            <a:ext cx="10698935" cy="1995835"/>
          </a:xfrm>
          <a:prstGeom prst="rect">
            <a:avLst/>
          </a:prstGeom>
        </p:spPr>
      </p:pic>
      <p:sp>
        <p:nvSpPr>
          <p:cNvPr id="7" name="Tijdelijke aanduiding voor titel 1"/>
          <p:cNvSpPr txBox="1">
            <a:spLocks/>
          </p:cNvSpPr>
          <p:nvPr userDrawn="1"/>
        </p:nvSpPr>
        <p:spPr>
          <a:xfrm>
            <a:off x="183984" y="175667"/>
            <a:ext cx="10342571" cy="534492"/>
          </a:xfrm>
          <a:prstGeom prst="rect">
            <a:avLst/>
          </a:prstGeom>
        </p:spPr>
        <p:txBody>
          <a:bodyPr vert="horz" lIns="80165" tIns="40082" rIns="80165" bIns="40082" rtlCol="0" anchor="ctr">
            <a:normAutofit/>
          </a:bodyPr>
          <a:lstStyle>
            <a:lvl1pPr algn="l" defTabSz="914400" rtl="0" eaLnBrk="1" latinLnBrk="0" hangingPunct="1">
              <a:lnSpc>
                <a:spcPct val="90000"/>
              </a:lnSpc>
              <a:spcBef>
                <a:spcPct val="0"/>
              </a:spcBef>
              <a:buNone/>
              <a:defRPr sz="2800" b="1" kern="1200">
                <a:solidFill>
                  <a:schemeClr val="tx1"/>
                </a:solidFill>
                <a:latin typeface="Verdana" charset="0"/>
                <a:ea typeface="Verdana" charset="0"/>
                <a:cs typeface="Verdana" charset="0"/>
              </a:defRPr>
            </a:lvl1pPr>
          </a:lstStyle>
          <a:p>
            <a:r>
              <a:rPr lang="nl-NL" sz="2455"/>
              <a:t>Titeltekst</a:t>
            </a:r>
            <a:endParaRPr lang="nl-NL" sz="2455" dirty="0"/>
          </a:p>
        </p:txBody>
      </p:sp>
    </p:spTree>
    <p:extLst>
      <p:ext uri="{BB962C8B-B14F-4D97-AF65-F5344CB8AC3E}">
        <p14:creationId xmlns:p14="http://schemas.microsoft.com/office/powerpoint/2010/main" val="35753670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Aangepaste indeling">
    <p:spTree>
      <p:nvGrpSpPr>
        <p:cNvPr id="1" name=""/>
        <p:cNvGrpSpPr/>
        <p:nvPr/>
      </p:nvGrpSpPr>
      <p:grpSpPr>
        <a:xfrm>
          <a:off x="0" y="0"/>
          <a:ext cx="0" cy="0"/>
          <a:chOff x="0" y="0"/>
          <a:chExt cx="0" cy="0"/>
        </a:xfrm>
      </p:grpSpPr>
      <p:pic>
        <p:nvPicPr>
          <p:cNvPr id="2" name="Afbeelding 1"/>
          <p:cNvPicPr>
            <a:picLocks noChangeAspect="1"/>
          </p:cNvPicPr>
          <p:nvPr userDrawn="1"/>
        </p:nvPicPr>
        <p:blipFill rotWithShape="1">
          <a:blip r:embed="rId2"/>
          <a:srcRect l="-268" r="-1" b="10256"/>
          <a:stretch/>
        </p:blipFill>
        <p:spPr>
          <a:xfrm>
            <a:off x="-28631" y="0"/>
            <a:ext cx="10719177" cy="6016625"/>
          </a:xfrm>
          <a:prstGeom prst="rect">
            <a:avLst/>
          </a:prstGeom>
        </p:spPr>
      </p:pic>
      <p:sp>
        <p:nvSpPr>
          <p:cNvPr id="6" name="Rechthoek 5"/>
          <p:cNvSpPr/>
          <p:nvPr userDrawn="1"/>
        </p:nvSpPr>
        <p:spPr>
          <a:xfrm>
            <a:off x="0" y="5541975"/>
            <a:ext cx="10690546" cy="474650"/>
          </a:xfrm>
          <a:prstGeom prst="rect">
            <a:avLst/>
          </a:prstGeom>
          <a:solidFill>
            <a:srgbClr val="EA5D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578"/>
          </a:p>
        </p:txBody>
      </p:sp>
      <p:sp>
        <p:nvSpPr>
          <p:cNvPr id="8" name="Tijdelijke aanduiding voor dianummer 5"/>
          <p:cNvSpPr>
            <a:spLocks noGrp="1"/>
          </p:cNvSpPr>
          <p:nvPr>
            <p:ph type="sldNum" sz="quarter" idx="4"/>
          </p:nvPr>
        </p:nvSpPr>
        <p:spPr>
          <a:xfrm>
            <a:off x="7548850" y="5576520"/>
            <a:ext cx="2404944" cy="320330"/>
          </a:xfrm>
          <a:prstGeom prst="rect">
            <a:avLst/>
          </a:prstGeom>
        </p:spPr>
        <p:txBody>
          <a:bodyPr vert="horz" lIns="91440" tIns="45720" rIns="91440" bIns="45720" rtlCol="0" anchor="ctr"/>
          <a:lstStyle>
            <a:lvl1pPr algn="r">
              <a:defRPr sz="1052" b="0">
                <a:solidFill>
                  <a:schemeClr val="bg1"/>
                </a:solidFill>
                <a:latin typeface="Verdana" charset="0"/>
                <a:ea typeface="Verdana" charset="0"/>
                <a:cs typeface="Verdana" charset="0"/>
              </a:defRPr>
            </a:lvl1pPr>
          </a:lstStyle>
          <a:p>
            <a:fld id="{E0AE1164-1BD5-DA4B-AAEA-67FC200A7D83}" type="slidenum">
              <a:rPr lang="nl-NL" smtClean="0"/>
              <a:pPr/>
              <a:t>‹#›</a:t>
            </a:fld>
            <a:endParaRPr lang="nl-NL" dirty="0"/>
          </a:p>
        </p:txBody>
      </p:sp>
      <p:pic>
        <p:nvPicPr>
          <p:cNvPr id="12" name="Afbeelding 11"/>
          <p:cNvPicPr>
            <a:picLocks noChangeAspect="1"/>
          </p:cNvPicPr>
          <p:nvPr userDrawn="1"/>
        </p:nvPicPr>
        <p:blipFill>
          <a:blip r:embed="rId3"/>
          <a:stretch>
            <a:fillRect/>
          </a:stretch>
        </p:blipFill>
        <p:spPr>
          <a:xfrm>
            <a:off x="734844" y="5689331"/>
            <a:ext cx="3708981" cy="207518"/>
          </a:xfrm>
          <a:prstGeom prst="rect">
            <a:avLst/>
          </a:prstGeom>
        </p:spPr>
      </p:pic>
    </p:spTree>
    <p:extLst>
      <p:ext uri="{BB962C8B-B14F-4D97-AF65-F5344CB8AC3E}">
        <p14:creationId xmlns:p14="http://schemas.microsoft.com/office/powerpoint/2010/main" val="22228299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Aangepaste indeling">
    <p:spTree>
      <p:nvGrpSpPr>
        <p:cNvPr id="1" name=""/>
        <p:cNvGrpSpPr/>
        <p:nvPr/>
      </p:nvGrpSpPr>
      <p:grpSpPr>
        <a:xfrm>
          <a:off x="0" y="0"/>
          <a:ext cx="0" cy="0"/>
          <a:chOff x="0" y="0"/>
          <a:chExt cx="0" cy="0"/>
        </a:xfrm>
      </p:grpSpPr>
      <p:pic>
        <p:nvPicPr>
          <p:cNvPr id="2" name="Afbeelding 1"/>
          <p:cNvPicPr>
            <a:picLocks noChangeAspect="1"/>
          </p:cNvPicPr>
          <p:nvPr userDrawn="1"/>
        </p:nvPicPr>
        <p:blipFill rotWithShape="1">
          <a:blip r:embed="rId2"/>
          <a:srcRect l="-268" r="27851" b="10256"/>
          <a:stretch/>
        </p:blipFill>
        <p:spPr>
          <a:xfrm>
            <a:off x="243357" y="272180"/>
            <a:ext cx="6513391" cy="5062065"/>
          </a:xfrm>
          <a:prstGeom prst="rect">
            <a:avLst/>
          </a:prstGeom>
        </p:spPr>
      </p:pic>
      <p:sp>
        <p:nvSpPr>
          <p:cNvPr id="9" name="Rechthoek 8"/>
          <p:cNvSpPr/>
          <p:nvPr userDrawn="1"/>
        </p:nvSpPr>
        <p:spPr>
          <a:xfrm>
            <a:off x="0" y="5541975"/>
            <a:ext cx="10678396" cy="474650"/>
          </a:xfrm>
          <a:prstGeom prst="rect">
            <a:avLst/>
          </a:prstGeom>
          <a:solidFill>
            <a:srgbClr val="EA5D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578"/>
          </a:p>
        </p:txBody>
      </p:sp>
      <p:sp>
        <p:nvSpPr>
          <p:cNvPr id="8" name="Tijdelijke aanduiding voor dianummer 5"/>
          <p:cNvSpPr>
            <a:spLocks noGrp="1"/>
          </p:cNvSpPr>
          <p:nvPr>
            <p:ph type="sldNum" sz="quarter" idx="4"/>
          </p:nvPr>
        </p:nvSpPr>
        <p:spPr>
          <a:xfrm>
            <a:off x="7548850" y="5576520"/>
            <a:ext cx="2404944" cy="320330"/>
          </a:xfrm>
          <a:prstGeom prst="rect">
            <a:avLst/>
          </a:prstGeom>
        </p:spPr>
        <p:txBody>
          <a:bodyPr vert="horz" lIns="91440" tIns="45720" rIns="91440" bIns="45720" rtlCol="0" anchor="ctr"/>
          <a:lstStyle>
            <a:lvl1pPr algn="r">
              <a:defRPr sz="1052" b="0">
                <a:solidFill>
                  <a:schemeClr val="bg1"/>
                </a:solidFill>
                <a:latin typeface="Verdana" charset="0"/>
                <a:ea typeface="Verdana" charset="0"/>
                <a:cs typeface="Verdana" charset="0"/>
              </a:defRPr>
            </a:lvl1pPr>
          </a:lstStyle>
          <a:p>
            <a:fld id="{E0AE1164-1BD5-DA4B-AAEA-67FC200A7D83}" type="slidenum">
              <a:rPr lang="nl-NL" smtClean="0"/>
              <a:pPr/>
              <a:t>‹#›</a:t>
            </a:fld>
            <a:endParaRPr lang="nl-NL" dirty="0"/>
          </a:p>
        </p:txBody>
      </p:sp>
      <p:pic>
        <p:nvPicPr>
          <p:cNvPr id="12" name="Afbeelding 11"/>
          <p:cNvPicPr>
            <a:picLocks noChangeAspect="1"/>
          </p:cNvPicPr>
          <p:nvPr userDrawn="1"/>
        </p:nvPicPr>
        <p:blipFill>
          <a:blip r:embed="rId3"/>
          <a:stretch>
            <a:fillRect/>
          </a:stretch>
        </p:blipFill>
        <p:spPr>
          <a:xfrm>
            <a:off x="734844" y="5689331"/>
            <a:ext cx="3708981" cy="207518"/>
          </a:xfrm>
          <a:prstGeom prst="rect">
            <a:avLst/>
          </a:prstGeom>
        </p:spPr>
      </p:pic>
      <p:pic>
        <p:nvPicPr>
          <p:cNvPr id="3" name="Afbeelding 2"/>
          <p:cNvPicPr>
            <a:picLocks noChangeAspect="1"/>
          </p:cNvPicPr>
          <p:nvPr userDrawn="1"/>
        </p:nvPicPr>
        <p:blipFill>
          <a:blip r:embed="rId4"/>
          <a:stretch>
            <a:fillRect/>
          </a:stretch>
        </p:blipFill>
        <p:spPr>
          <a:xfrm>
            <a:off x="7014209" y="300829"/>
            <a:ext cx="3383208" cy="2296532"/>
          </a:xfrm>
          <a:prstGeom prst="rect">
            <a:avLst/>
          </a:prstGeom>
        </p:spPr>
      </p:pic>
      <p:pic>
        <p:nvPicPr>
          <p:cNvPr id="4" name="Afbeelding 3"/>
          <p:cNvPicPr>
            <a:picLocks noChangeAspect="1"/>
          </p:cNvPicPr>
          <p:nvPr userDrawn="1"/>
        </p:nvPicPr>
        <p:blipFill>
          <a:blip r:embed="rId5"/>
          <a:stretch>
            <a:fillRect/>
          </a:stretch>
        </p:blipFill>
        <p:spPr>
          <a:xfrm>
            <a:off x="7020718" y="2833646"/>
            <a:ext cx="3383208" cy="2500599"/>
          </a:xfrm>
          <a:prstGeom prst="rect">
            <a:avLst/>
          </a:prstGeom>
        </p:spPr>
      </p:pic>
    </p:spTree>
    <p:extLst>
      <p:ext uri="{BB962C8B-B14F-4D97-AF65-F5344CB8AC3E}">
        <p14:creationId xmlns:p14="http://schemas.microsoft.com/office/powerpoint/2010/main" val="1579240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Elmos-Goal">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Subtitel 2"/>
          <p:cNvSpPr>
            <a:spLocks noGrp="1"/>
          </p:cNvSpPr>
          <p:nvPr>
            <p:ph type="subTitle" idx="1"/>
          </p:nvPr>
        </p:nvSpPr>
        <p:spPr>
          <a:xfrm>
            <a:off x="501993" y="1541910"/>
            <a:ext cx="7052440" cy="2366443"/>
          </a:xfrm>
        </p:spPr>
        <p:txBody>
          <a:bodyPr lIns="0" tIns="0" rIns="0" bIns="0" anchor="t" anchorCtr="0">
            <a:noAutofit/>
          </a:bodyPr>
          <a:lstStyle>
            <a:lvl1pPr marL="0" indent="0" algn="l">
              <a:buNone/>
              <a:defRPr sz="220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BE" dirty="0"/>
              <a:t>Klik om de titelstijl van het model te bewerken</a:t>
            </a:r>
            <a:endParaRPr lang="nl-NL" dirty="0"/>
          </a:p>
        </p:txBody>
      </p:sp>
      <p:pic>
        <p:nvPicPr>
          <p:cNvPr id="5" name="Afbeelding 4" descr="Elmos-logo-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93200" y="5439600"/>
            <a:ext cx="835152" cy="213360"/>
          </a:xfrm>
          <a:prstGeom prst="rect">
            <a:avLst/>
          </a:prstGeom>
        </p:spPr>
      </p:pic>
      <p:sp>
        <p:nvSpPr>
          <p:cNvPr id="4" name="TextBox 3">
            <a:extLst>
              <a:ext uri="{FF2B5EF4-FFF2-40B4-BE49-F238E27FC236}">
                <a16:creationId xmlns:a16="http://schemas.microsoft.com/office/drawing/2014/main" id="{B8A677FC-EE6C-4CF8-913B-5DED52663369}"/>
              </a:ext>
            </a:extLst>
          </p:cNvPr>
          <p:cNvSpPr txBox="1"/>
          <p:nvPr userDrawn="1"/>
        </p:nvSpPr>
        <p:spPr>
          <a:xfrm>
            <a:off x="340242" y="313660"/>
            <a:ext cx="1814920" cy="769441"/>
          </a:xfrm>
          <a:prstGeom prst="rect">
            <a:avLst/>
          </a:prstGeom>
          <a:noFill/>
        </p:spPr>
        <p:txBody>
          <a:bodyPr wrap="none" rtlCol="0">
            <a:spAutoFit/>
          </a:bodyPr>
          <a:lstStyle/>
          <a:p>
            <a:r>
              <a:rPr lang="nl-BE" sz="4400" b="1" dirty="0"/>
              <a:t>GOAL</a:t>
            </a:r>
            <a:endParaRPr lang="en-BE" sz="4400" b="1" dirty="0"/>
          </a:p>
        </p:txBody>
      </p:sp>
    </p:spTree>
    <p:extLst>
      <p:ext uri="{BB962C8B-B14F-4D97-AF65-F5344CB8AC3E}">
        <p14:creationId xmlns:p14="http://schemas.microsoft.com/office/powerpoint/2010/main" val="31174478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9_Aangepaste indeling">
    <p:spTree>
      <p:nvGrpSpPr>
        <p:cNvPr id="1" name=""/>
        <p:cNvGrpSpPr/>
        <p:nvPr/>
      </p:nvGrpSpPr>
      <p:grpSpPr>
        <a:xfrm>
          <a:off x="0" y="0"/>
          <a:ext cx="0" cy="0"/>
          <a:chOff x="0" y="0"/>
          <a:chExt cx="0" cy="0"/>
        </a:xfrm>
      </p:grpSpPr>
      <p:sp>
        <p:nvSpPr>
          <p:cNvPr id="5" name="Rechthoek 4"/>
          <p:cNvSpPr/>
          <p:nvPr userDrawn="1"/>
        </p:nvSpPr>
        <p:spPr>
          <a:xfrm>
            <a:off x="0" y="-4451"/>
            <a:ext cx="10688638" cy="6016625"/>
          </a:xfrm>
          <a:prstGeom prst="rect">
            <a:avLst/>
          </a:prstGeom>
          <a:solidFill>
            <a:srgbClr val="EA5D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578"/>
          </a:p>
        </p:txBody>
      </p:sp>
      <p:pic>
        <p:nvPicPr>
          <p:cNvPr id="6" name="Afbeelding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78088" y="-4451"/>
            <a:ext cx="6010550" cy="6016625"/>
          </a:xfrm>
          <a:prstGeom prst="rect">
            <a:avLst/>
          </a:prstGeom>
        </p:spPr>
      </p:pic>
    </p:spTree>
    <p:extLst>
      <p:ext uri="{BB962C8B-B14F-4D97-AF65-F5344CB8AC3E}">
        <p14:creationId xmlns:p14="http://schemas.microsoft.com/office/powerpoint/2010/main" val="21515346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Leeg">
    <p:bg>
      <p:bgPr>
        <a:solidFill>
          <a:schemeClr val="bg1"/>
        </a:solidFill>
        <a:effectLst/>
      </p:bgPr>
    </p:bg>
    <p:spTree>
      <p:nvGrpSpPr>
        <p:cNvPr id="1" name=""/>
        <p:cNvGrpSpPr/>
        <p:nvPr/>
      </p:nvGrpSpPr>
      <p:grpSpPr>
        <a:xfrm>
          <a:off x="0" y="0"/>
          <a:ext cx="0" cy="0"/>
          <a:chOff x="0" y="0"/>
          <a:chExt cx="0" cy="0"/>
        </a:xfrm>
      </p:grpSpPr>
      <p:pic>
        <p:nvPicPr>
          <p:cNvPr id="2" name="Picture 2" descr="K:\eGuidelines\INHOUSE\eGuidelines\LogoZwart.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224199" y="5727968"/>
            <a:ext cx="338775" cy="249508"/>
          </a:xfrm>
          <a:prstGeom prst="rect">
            <a:avLst/>
          </a:prstGeom>
          <a:noFill/>
          <a:extLst>
            <a:ext uri="{909E8E84-426E-40DD-AFC4-6F175D3DCCD1}">
              <a14:hiddenFill xmlns:a14="http://schemas.microsoft.com/office/drawing/2010/main">
                <a:solidFill>
                  <a:srgbClr val="FFFFFF"/>
                </a:solidFill>
              </a14:hiddenFill>
            </a:ext>
          </a:extLst>
        </p:spPr>
      </p:pic>
      <p:sp>
        <p:nvSpPr>
          <p:cNvPr id="3" name="Titel 1"/>
          <p:cNvSpPr>
            <a:spLocks noGrp="1"/>
          </p:cNvSpPr>
          <p:nvPr>
            <p:ph type="ctrTitle"/>
          </p:nvPr>
        </p:nvSpPr>
        <p:spPr>
          <a:xfrm>
            <a:off x="799039" y="2187056"/>
            <a:ext cx="9085342" cy="1289675"/>
          </a:xfrm>
        </p:spPr>
        <p:txBody>
          <a:bodyPr>
            <a:normAutofit/>
          </a:bodyPr>
          <a:lstStyle>
            <a:lvl1pPr algn="ctr">
              <a:defRPr sz="2805">
                <a:solidFill>
                  <a:schemeClr val="tx1"/>
                </a:solidFill>
              </a:defRPr>
            </a:lvl1pPr>
          </a:lstStyle>
          <a:p>
            <a:r>
              <a:rPr lang="nl-NL"/>
              <a:t>Klik om de stijl te bewerken</a:t>
            </a:r>
          </a:p>
        </p:txBody>
      </p:sp>
    </p:spTree>
    <p:extLst>
      <p:ext uri="{BB962C8B-B14F-4D97-AF65-F5344CB8AC3E}">
        <p14:creationId xmlns:p14="http://schemas.microsoft.com/office/powerpoint/2010/main" val="32685146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el en object">
    <p:bg>
      <p:bgPr>
        <a:solidFill>
          <a:schemeClr val="bg1"/>
        </a:solidFill>
        <a:effectLst/>
      </p:bgPr>
    </p:bg>
    <p:spTree>
      <p:nvGrpSpPr>
        <p:cNvPr id="1" name=""/>
        <p:cNvGrpSpPr/>
        <p:nvPr/>
      </p:nvGrpSpPr>
      <p:grpSpPr>
        <a:xfrm>
          <a:off x="0" y="0"/>
          <a:ext cx="0" cy="0"/>
          <a:chOff x="0" y="0"/>
          <a:chExt cx="0" cy="0"/>
        </a:xfrm>
      </p:grpSpPr>
      <p:sp>
        <p:nvSpPr>
          <p:cNvPr id="4" name="Rechthoek 3"/>
          <p:cNvSpPr/>
          <p:nvPr userDrawn="1"/>
        </p:nvSpPr>
        <p:spPr>
          <a:xfrm>
            <a:off x="0" y="0"/>
            <a:ext cx="10688638" cy="1113102"/>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78"/>
          </a:p>
        </p:txBody>
      </p:sp>
      <p:sp>
        <p:nvSpPr>
          <p:cNvPr id="2" name="Titel 1"/>
          <p:cNvSpPr>
            <a:spLocks noGrp="1"/>
          </p:cNvSpPr>
          <p:nvPr>
            <p:ph type="title"/>
          </p:nvPr>
        </p:nvSpPr>
        <p:spPr>
          <a:xfrm>
            <a:off x="209836" y="39149"/>
            <a:ext cx="10353138" cy="1002771"/>
          </a:xfrm>
        </p:spPr>
        <p:txBody>
          <a:bodyPr>
            <a:normAutofit/>
          </a:bodyPr>
          <a:lstStyle>
            <a:lvl1pPr algn="l">
              <a:defRPr sz="3156"/>
            </a:lvl1pPr>
          </a:lstStyle>
          <a:p>
            <a:r>
              <a:rPr lang="nl-NL" dirty="0"/>
              <a:t>Klik om de stijl te bewerken</a:t>
            </a:r>
          </a:p>
        </p:txBody>
      </p:sp>
      <p:sp>
        <p:nvSpPr>
          <p:cNvPr id="3" name="Tijdelijke aanduiding voor inhoud 2"/>
          <p:cNvSpPr>
            <a:spLocks noGrp="1"/>
          </p:cNvSpPr>
          <p:nvPr>
            <p:ph idx="1" hasCustomPrompt="1"/>
          </p:nvPr>
        </p:nvSpPr>
        <p:spPr>
          <a:xfrm>
            <a:off x="209836" y="1176276"/>
            <a:ext cx="10014363" cy="4738026"/>
          </a:xfrm>
        </p:spPr>
        <p:txBody>
          <a:bodyPr anchor="t">
            <a:normAutofit/>
          </a:bodyPr>
          <a:lstStyle>
            <a:lvl1pPr>
              <a:defRPr sz="2455">
                <a:solidFill>
                  <a:schemeClr val="tx1">
                    <a:lumMod val="95000"/>
                    <a:lumOff val="5000"/>
                  </a:schemeClr>
                </a:solidFill>
              </a:defRPr>
            </a:lvl1pPr>
            <a:lvl2pPr marL="311755" indent="0">
              <a:buNone/>
              <a:defRPr sz="2104">
                <a:solidFill>
                  <a:schemeClr val="tx1">
                    <a:lumMod val="95000"/>
                    <a:lumOff val="5000"/>
                  </a:schemeClr>
                </a:solidFill>
              </a:defRPr>
            </a:lvl2pPr>
            <a:lvl3pPr>
              <a:defRPr sz="1753">
                <a:solidFill>
                  <a:schemeClr val="tx1">
                    <a:lumMod val="95000"/>
                    <a:lumOff val="5000"/>
                  </a:schemeClr>
                </a:solidFill>
              </a:defRPr>
            </a:lvl3pPr>
            <a:lvl4pPr>
              <a:defRPr sz="1578">
                <a:solidFill>
                  <a:schemeClr val="tx1">
                    <a:lumMod val="95000"/>
                    <a:lumOff val="5000"/>
                  </a:schemeClr>
                </a:solidFill>
              </a:defRPr>
            </a:lvl4pPr>
            <a:lvl5pPr>
              <a:defRPr sz="1578">
                <a:solidFill>
                  <a:schemeClr val="tx1">
                    <a:lumMod val="95000"/>
                    <a:lumOff val="5000"/>
                  </a:schemeClr>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1026" name="Picture 2" descr="K:\eGuidelines\INHOUSE\eGuidelines\LogoZwart.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224199" y="5727968"/>
            <a:ext cx="338775" cy="249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987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Elmos-Agenda">
    <p:spTree>
      <p:nvGrpSpPr>
        <p:cNvPr id="1" name=""/>
        <p:cNvGrpSpPr/>
        <p:nvPr/>
      </p:nvGrpSpPr>
      <p:grpSpPr>
        <a:xfrm>
          <a:off x="0" y="0"/>
          <a:ext cx="0" cy="0"/>
          <a:chOff x="0" y="0"/>
          <a:chExt cx="0" cy="0"/>
        </a:xfrm>
      </p:grpSpPr>
      <p:sp>
        <p:nvSpPr>
          <p:cNvPr id="2" name="Titel 1"/>
          <p:cNvSpPr>
            <a:spLocks noGrp="1"/>
          </p:cNvSpPr>
          <p:nvPr>
            <p:ph type="title"/>
          </p:nvPr>
        </p:nvSpPr>
        <p:spPr>
          <a:xfrm>
            <a:off x="217925" y="178821"/>
            <a:ext cx="10271094" cy="632020"/>
          </a:xfrm>
        </p:spPr>
        <p:txBody>
          <a:bodyPr lIns="0" tIns="0" rIns="0" bIns="0" anchor="t" anchorCtr="0">
            <a:noAutofit/>
          </a:bodyPr>
          <a:lstStyle>
            <a:lvl1pPr algn="l">
              <a:defRPr sz="3000" b="1" i="0">
                <a:solidFill>
                  <a:schemeClr val="accent2"/>
                </a:solidFill>
              </a:defRPr>
            </a:lvl1pPr>
          </a:lstStyle>
          <a:p>
            <a:r>
              <a:rPr lang="nl-BE" dirty="0"/>
              <a:t>Titelstijl van model bewerken</a:t>
            </a:r>
            <a:endParaRPr lang="nl-NL" dirty="0"/>
          </a:p>
        </p:txBody>
      </p:sp>
      <p:sp>
        <p:nvSpPr>
          <p:cNvPr id="3" name="Tijdelijke aanduiding voor inhoud 2"/>
          <p:cNvSpPr>
            <a:spLocks noGrp="1"/>
          </p:cNvSpPr>
          <p:nvPr>
            <p:ph idx="1"/>
          </p:nvPr>
        </p:nvSpPr>
        <p:spPr>
          <a:xfrm>
            <a:off x="360045" y="1038327"/>
            <a:ext cx="10128973" cy="4799477"/>
          </a:xfrm>
        </p:spPr>
        <p:txBody>
          <a:bodyPr lIns="0" tIns="0" rIns="0" bIns="0">
            <a:noAutofit/>
          </a:bodyPr>
          <a:lstStyle>
            <a:lvl1pPr marL="432000" indent="-432000">
              <a:buClr>
                <a:schemeClr val="accent2"/>
              </a:buClr>
              <a:buFont typeface="Wingdings" charset="2"/>
              <a:buAutoNum type="arabicPlain"/>
              <a:defRPr sz="2400" b="0" i="0">
                <a:solidFill>
                  <a:schemeClr val="accent2"/>
                </a:solidFill>
              </a:defRPr>
            </a:lvl1pPr>
            <a:lvl2pPr>
              <a:defRPr sz="2400">
                <a:solidFill>
                  <a:schemeClr val="accent2"/>
                </a:solidFill>
              </a:defRPr>
            </a:lvl2pPr>
            <a:lvl3pPr>
              <a:defRPr sz="2400">
                <a:solidFill>
                  <a:schemeClr val="accent2"/>
                </a:solidFill>
              </a:defRPr>
            </a:lvl3pPr>
            <a:lvl4pPr>
              <a:defRPr sz="2400">
                <a:solidFill>
                  <a:schemeClr val="accent2"/>
                </a:solidFill>
              </a:defRPr>
            </a:lvl4pPr>
            <a:lvl5pPr>
              <a:defRPr sz="2400">
                <a:solidFill>
                  <a:schemeClr val="accent2"/>
                </a:solidFill>
              </a:defRPr>
            </a:lvl5pPr>
          </a:lstStyle>
          <a:p>
            <a:pPr lvl="0"/>
            <a:r>
              <a:rPr lang="nl-BE" dirty="0"/>
              <a:t>Klik om de tekststijl van het model te bewerken</a:t>
            </a:r>
          </a:p>
        </p:txBody>
      </p:sp>
      <p:pic>
        <p:nvPicPr>
          <p:cNvPr id="5" name="Afbeelding 6" descr="Elmos-logo-1.png">
            <a:extLst>
              <a:ext uri="{FF2B5EF4-FFF2-40B4-BE49-F238E27FC236}">
                <a16:creationId xmlns:a16="http://schemas.microsoft.com/office/drawing/2014/main" id="{3EDB4EA2-BBE2-4516-9457-16BED1DC4F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2673" y="5518303"/>
            <a:ext cx="591835" cy="433622"/>
          </a:xfrm>
          <a:prstGeom prst="rect">
            <a:avLst/>
          </a:prstGeom>
        </p:spPr>
      </p:pic>
    </p:spTree>
    <p:extLst>
      <p:ext uri="{BB962C8B-B14F-4D97-AF65-F5344CB8AC3E}">
        <p14:creationId xmlns:p14="http://schemas.microsoft.com/office/powerpoint/2010/main" val="3768783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Elmos-Content">
    <p:spTree>
      <p:nvGrpSpPr>
        <p:cNvPr id="1" name=""/>
        <p:cNvGrpSpPr/>
        <p:nvPr/>
      </p:nvGrpSpPr>
      <p:grpSpPr>
        <a:xfrm>
          <a:off x="0" y="0"/>
          <a:ext cx="0" cy="0"/>
          <a:chOff x="0" y="0"/>
          <a:chExt cx="0" cy="0"/>
        </a:xfrm>
      </p:grpSpPr>
      <p:sp>
        <p:nvSpPr>
          <p:cNvPr id="2" name="Titel 1"/>
          <p:cNvSpPr>
            <a:spLocks noGrp="1"/>
          </p:cNvSpPr>
          <p:nvPr>
            <p:ph type="title"/>
          </p:nvPr>
        </p:nvSpPr>
        <p:spPr>
          <a:xfrm>
            <a:off x="217925" y="178821"/>
            <a:ext cx="10271094" cy="632020"/>
          </a:xfrm>
        </p:spPr>
        <p:txBody>
          <a:bodyPr lIns="0" tIns="0" rIns="0" bIns="0" anchor="t" anchorCtr="0">
            <a:noAutofit/>
          </a:bodyPr>
          <a:lstStyle>
            <a:lvl1pPr algn="l">
              <a:defRPr sz="3000" b="1" i="0">
                <a:solidFill>
                  <a:schemeClr val="accent2"/>
                </a:solidFill>
              </a:defRPr>
            </a:lvl1pPr>
          </a:lstStyle>
          <a:p>
            <a:r>
              <a:rPr lang="nl-BE" dirty="0"/>
              <a:t>Titelstijl van model bewerken</a:t>
            </a:r>
            <a:endParaRPr lang="nl-NL" dirty="0"/>
          </a:p>
        </p:txBody>
      </p:sp>
      <p:sp>
        <p:nvSpPr>
          <p:cNvPr id="3" name="Tijdelijke aanduiding voor inhoud 2"/>
          <p:cNvSpPr>
            <a:spLocks noGrp="1"/>
          </p:cNvSpPr>
          <p:nvPr>
            <p:ph idx="1"/>
          </p:nvPr>
        </p:nvSpPr>
        <p:spPr>
          <a:xfrm>
            <a:off x="360045" y="1038327"/>
            <a:ext cx="10128973" cy="4799477"/>
          </a:xfrm>
        </p:spPr>
        <p:txBody>
          <a:bodyPr lIns="0" tIns="0" rIns="0" bIns="0">
            <a:noAutofit/>
          </a:bodyPr>
          <a:lstStyle>
            <a:lvl1pPr marL="432000" indent="-432000">
              <a:buClr>
                <a:schemeClr val="accent2"/>
              </a:buClr>
              <a:buFont typeface="Arial" panose="020B0604020202020204" pitchFamily="34" charset="0"/>
              <a:buChar char="•"/>
              <a:defRPr sz="2400" b="0" i="0">
                <a:solidFill>
                  <a:schemeClr val="accent2"/>
                </a:solidFill>
              </a:defRPr>
            </a:lvl1pPr>
            <a:lvl2pPr>
              <a:defRPr sz="2400">
                <a:solidFill>
                  <a:schemeClr val="accent2"/>
                </a:solidFill>
              </a:defRPr>
            </a:lvl2pPr>
            <a:lvl3pPr>
              <a:defRPr sz="2400">
                <a:solidFill>
                  <a:schemeClr val="accent2"/>
                </a:solidFill>
              </a:defRPr>
            </a:lvl3pPr>
            <a:lvl4pPr>
              <a:defRPr sz="2400">
                <a:solidFill>
                  <a:schemeClr val="accent2"/>
                </a:solidFill>
              </a:defRPr>
            </a:lvl4pPr>
            <a:lvl5pPr>
              <a:defRPr sz="2400">
                <a:solidFill>
                  <a:schemeClr val="accent2"/>
                </a:solidFill>
              </a:defRPr>
            </a:lvl5pPr>
          </a:lstStyle>
          <a:p>
            <a:pPr lvl="0"/>
            <a:r>
              <a:rPr lang="nl-BE" dirty="0"/>
              <a:t>Klik om de tekststijl van het model te bewerken</a:t>
            </a:r>
          </a:p>
        </p:txBody>
      </p:sp>
      <p:pic>
        <p:nvPicPr>
          <p:cNvPr id="5" name="Afbeelding 6" descr="Elmos-logo-1.png">
            <a:extLst>
              <a:ext uri="{FF2B5EF4-FFF2-40B4-BE49-F238E27FC236}">
                <a16:creationId xmlns:a16="http://schemas.microsoft.com/office/drawing/2014/main" id="{FDEA7573-2C07-4EC9-A020-563859AD2C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2673" y="5518303"/>
            <a:ext cx="591835" cy="433622"/>
          </a:xfrm>
          <a:prstGeom prst="rect">
            <a:avLst/>
          </a:prstGeom>
        </p:spPr>
      </p:pic>
    </p:spTree>
    <p:extLst>
      <p:ext uri="{BB962C8B-B14F-4D97-AF65-F5344CB8AC3E}">
        <p14:creationId xmlns:p14="http://schemas.microsoft.com/office/powerpoint/2010/main" val="2575872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lmos-Quote">
    <p:spTree>
      <p:nvGrpSpPr>
        <p:cNvPr id="1" name=""/>
        <p:cNvGrpSpPr/>
        <p:nvPr/>
      </p:nvGrpSpPr>
      <p:grpSpPr>
        <a:xfrm>
          <a:off x="0" y="0"/>
          <a:ext cx="0" cy="0"/>
          <a:chOff x="0" y="0"/>
          <a:chExt cx="0" cy="0"/>
        </a:xfrm>
      </p:grpSpPr>
      <p:sp>
        <p:nvSpPr>
          <p:cNvPr id="5" name="Tijdelijke aanduiding voor tekst 4"/>
          <p:cNvSpPr>
            <a:spLocks noGrp="1"/>
          </p:cNvSpPr>
          <p:nvPr>
            <p:ph type="body" sz="quarter" idx="10"/>
          </p:nvPr>
        </p:nvSpPr>
        <p:spPr>
          <a:xfrm>
            <a:off x="1483200" y="1143325"/>
            <a:ext cx="7725600" cy="2160000"/>
          </a:xfrm>
        </p:spPr>
        <p:txBody>
          <a:bodyPr lIns="0" tIns="0" rIns="0" bIns="0">
            <a:noAutofit/>
          </a:bodyPr>
          <a:lstStyle>
            <a:lvl1pPr marL="0" indent="0">
              <a:spcBef>
                <a:spcPts val="0"/>
              </a:spcBef>
              <a:buNone/>
              <a:defRPr sz="3600" b="1" i="0">
                <a:gradFill flip="none" rotWithShape="1">
                  <a:gsLst>
                    <a:gs pos="0">
                      <a:schemeClr val="accent1"/>
                    </a:gs>
                    <a:gs pos="93000">
                      <a:schemeClr val="accent4"/>
                    </a:gs>
                    <a:gs pos="50000">
                      <a:schemeClr val="accent3"/>
                    </a:gs>
                  </a:gsLst>
                  <a:lin ang="0" scaled="1"/>
                  <a:tileRect/>
                </a:gradFill>
              </a:defRPr>
            </a:lvl1pPr>
            <a:lvl2pPr>
              <a:defRPr sz="3600" b="1" i="0"/>
            </a:lvl2pPr>
            <a:lvl3pPr>
              <a:defRPr sz="3600" b="1" i="0"/>
            </a:lvl3pPr>
            <a:lvl4pPr>
              <a:defRPr sz="3600" b="1" i="0"/>
            </a:lvl4pPr>
            <a:lvl5pPr>
              <a:defRPr sz="3600" b="1" i="0"/>
            </a:lvl5pPr>
          </a:lstStyle>
          <a:p>
            <a:pPr lvl="0"/>
            <a:endParaRPr lang="nl-NL" dirty="0"/>
          </a:p>
        </p:txBody>
      </p:sp>
      <p:sp>
        <p:nvSpPr>
          <p:cNvPr id="8" name="Tijdelijke aanduiding voor tekst 7"/>
          <p:cNvSpPr>
            <a:spLocks noGrp="1"/>
          </p:cNvSpPr>
          <p:nvPr>
            <p:ph type="body" sz="quarter" idx="11" hasCustomPrompt="1"/>
          </p:nvPr>
        </p:nvSpPr>
        <p:spPr>
          <a:xfrm>
            <a:off x="1483199" y="3622998"/>
            <a:ext cx="7725601" cy="420127"/>
          </a:xfrm>
        </p:spPr>
        <p:txBody>
          <a:bodyPr lIns="0" tIns="0" rIns="0" bIns="0">
            <a:noAutofit/>
          </a:bodyPr>
          <a:lstStyle>
            <a:lvl1pPr marL="0" indent="0">
              <a:spcBef>
                <a:spcPts val="0"/>
              </a:spcBef>
              <a:buNone/>
              <a:defRPr sz="1600">
                <a:solidFill>
                  <a:schemeClr val="accent2"/>
                </a:solidFill>
              </a:defRPr>
            </a:lvl1pPr>
          </a:lstStyle>
          <a:p>
            <a:pPr lvl="0"/>
            <a:r>
              <a:rPr lang="nl-NL" dirty="0"/>
              <a:t>Voornaam Achternaam</a:t>
            </a:r>
          </a:p>
        </p:txBody>
      </p:sp>
      <p:pic>
        <p:nvPicPr>
          <p:cNvPr id="6" name="Afbeelding 6" descr="Elmos-logo-1.png">
            <a:extLst>
              <a:ext uri="{FF2B5EF4-FFF2-40B4-BE49-F238E27FC236}">
                <a16:creationId xmlns:a16="http://schemas.microsoft.com/office/drawing/2014/main" id="{340E08E8-0B17-4A36-B6E3-AA94952F407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2673" y="5518303"/>
            <a:ext cx="591835" cy="433622"/>
          </a:xfrm>
          <a:prstGeom prst="rect">
            <a:avLst/>
          </a:prstGeom>
        </p:spPr>
      </p:pic>
    </p:spTree>
    <p:extLst>
      <p:ext uri="{BB962C8B-B14F-4D97-AF65-F5344CB8AC3E}">
        <p14:creationId xmlns:p14="http://schemas.microsoft.com/office/powerpoint/2010/main" val="3479461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lmos-Titel+subtitel+bulletlist">
    <p:spTree>
      <p:nvGrpSpPr>
        <p:cNvPr id="1" name=""/>
        <p:cNvGrpSpPr/>
        <p:nvPr/>
      </p:nvGrpSpPr>
      <p:grpSpPr>
        <a:xfrm>
          <a:off x="0" y="0"/>
          <a:ext cx="0" cy="0"/>
          <a:chOff x="0" y="0"/>
          <a:chExt cx="0" cy="0"/>
        </a:xfrm>
      </p:grpSpPr>
      <p:sp>
        <p:nvSpPr>
          <p:cNvPr id="2" name="Titel 1"/>
          <p:cNvSpPr>
            <a:spLocks noGrp="1"/>
          </p:cNvSpPr>
          <p:nvPr>
            <p:ph type="title"/>
          </p:nvPr>
        </p:nvSpPr>
        <p:spPr>
          <a:xfrm>
            <a:off x="1483200" y="989923"/>
            <a:ext cx="7725600" cy="632020"/>
          </a:xfrm>
        </p:spPr>
        <p:txBody>
          <a:bodyPr lIns="0" tIns="0" rIns="0" bIns="0" anchor="b" anchorCtr="0">
            <a:noAutofit/>
          </a:bodyPr>
          <a:lstStyle>
            <a:lvl1pPr algn="l">
              <a:defRPr sz="3000" b="1" i="0">
                <a:solidFill>
                  <a:schemeClr val="accent2"/>
                </a:solidFill>
              </a:defRPr>
            </a:lvl1pPr>
          </a:lstStyle>
          <a:p>
            <a:r>
              <a:rPr lang="nl-BE" dirty="0"/>
              <a:t>Titelstijl van model bewerken</a:t>
            </a:r>
            <a:endParaRPr lang="nl-NL" dirty="0"/>
          </a:p>
        </p:txBody>
      </p:sp>
      <p:sp>
        <p:nvSpPr>
          <p:cNvPr id="3" name="Tijdelijke aanduiding voor inhoud 2"/>
          <p:cNvSpPr>
            <a:spLocks noGrp="1"/>
          </p:cNvSpPr>
          <p:nvPr>
            <p:ph idx="1"/>
          </p:nvPr>
        </p:nvSpPr>
        <p:spPr>
          <a:xfrm>
            <a:off x="1483202" y="2453442"/>
            <a:ext cx="7725598" cy="2869467"/>
          </a:xfrm>
        </p:spPr>
        <p:txBody>
          <a:bodyPr lIns="0" tIns="0" rIns="0" bIns="0">
            <a:noAutofit/>
          </a:bodyPr>
          <a:lstStyle>
            <a:lvl1pPr marL="252000" indent="-252000">
              <a:buClr>
                <a:schemeClr val="accent2"/>
              </a:buClr>
              <a:buFont typeface="Arial"/>
              <a:buChar char="•"/>
              <a:defRPr sz="2000" b="0" i="0">
                <a:solidFill>
                  <a:schemeClr val="accent2"/>
                </a:solidFill>
              </a:defRPr>
            </a:lvl1pPr>
            <a:lvl2pPr marL="648000" indent="-180000">
              <a:buClr>
                <a:schemeClr val="accent2"/>
              </a:buClr>
              <a:buFont typeface="Lucida Grande"/>
              <a:buChar char="-"/>
              <a:defRPr sz="1800">
                <a:solidFill>
                  <a:schemeClr val="accent2"/>
                </a:solidFill>
              </a:defRPr>
            </a:lvl2pPr>
            <a:lvl3pPr>
              <a:defRPr sz="2400">
                <a:solidFill>
                  <a:schemeClr val="accent2"/>
                </a:solidFill>
              </a:defRPr>
            </a:lvl3pPr>
            <a:lvl4pPr>
              <a:defRPr sz="2400">
                <a:solidFill>
                  <a:schemeClr val="accent2"/>
                </a:solidFill>
              </a:defRPr>
            </a:lvl4pPr>
            <a:lvl5pPr>
              <a:defRPr sz="2400">
                <a:solidFill>
                  <a:schemeClr val="accent2"/>
                </a:solidFill>
              </a:defRPr>
            </a:lvl5pPr>
          </a:lstStyle>
          <a:p>
            <a:pPr lvl="0"/>
            <a:r>
              <a:rPr lang="nl-BE" dirty="0"/>
              <a:t>Klik om de tekststijl van het model te bewerken</a:t>
            </a:r>
          </a:p>
          <a:p>
            <a:pPr lvl="1"/>
            <a:r>
              <a:rPr lang="nl-BE" dirty="0"/>
              <a:t>Niveau 2</a:t>
            </a:r>
          </a:p>
        </p:txBody>
      </p:sp>
      <p:sp>
        <p:nvSpPr>
          <p:cNvPr id="6" name="Tijdelijke aanduiding voor tekst 5"/>
          <p:cNvSpPr>
            <a:spLocks noGrp="1"/>
          </p:cNvSpPr>
          <p:nvPr>
            <p:ph type="body" sz="quarter" idx="10"/>
          </p:nvPr>
        </p:nvSpPr>
        <p:spPr>
          <a:xfrm>
            <a:off x="1483201" y="1654298"/>
            <a:ext cx="7725888" cy="454025"/>
          </a:xfrm>
        </p:spPr>
        <p:txBody>
          <a:bodyPr lIns="0" tIns="0" rIns="0" bIns="0">
            <a:noAutofit/>
          </a:bodyPr>
          <a:lstStyle>
            <a:lvl1pPr marL="0" indent="0">
              <a:buFontTx/>
              <a:buNone/>
              <a:defRPr sz="2200">
                <a:solidFill>
                  <a:schemeClr val="accent2"/>
                </a:solidFill>
              </a:defRPr>
            </a:lvl1pPr>
            <a:lvl2pPr marL="457200" indent="0">
              <a:buFontTx/>
              <a:buNone/>
              <a:defRPr sz="2200"/>
            </a:lvl2pPr>
            <a:lvl3pPr marL="914400" indent="0">
              <a:buFontTx/>
              <a:buNone/>
              <a:defRPr sz="2200"/>
            </a:lvl3pPr>
            <a:lvl4pPr marL="1371600" indent="0">
              <a:buFontTx/>
              <a:buNone/>
              <a:defRPr sz="2200"/>
            </a:lvl4pPr>
            <a:lvl5pPr marL="1828800" indent="0">
              <a:buFontTx/>
              <a:buNone/>
              <a:defRPr sz="2200"/>
            </a:lvl5pPr>
          </a:lstStyle>
          <a:p>
            <a:pPr lvl="0"/>
            <a:endParaRPr lang="nl-NL" dirty="0"/>
          </a:p>
        </p:txBody>
      </p:sp>
      <p:pic>
        <p:nvPicPr>
          <p:cNvPr id="8" name="Afbeelding 6" descr="Elmos-logo-1.png">
            <a:extLst>
              <a:ext uri="{FF2B5EF4-FFF2-40B4-BE49-F238E27FC236}">
                <a16:creationId xmlns:a16="http://schemas.microsoft.com/office/drawing/2014/main" id="{9F19B427-EBE9-4435-8F95-00FF84D978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2673" y="5518303"/>
            <a:ext cx="591835" cy="433622"/>
          </a:xfrm>
          <a:prstGeom prst="rect">
            <a:avLst/>
          </a:prstGeom>
        </p:spPr>
      </p:pic>
    </p:spTree>
    <p:extLst>
      <p:ext uri="{BB962C8B-B14F-4D97-AF65-F5344CB8AC3E}">
        <p14:creationId xmlns:p14="http://schemas.microsoft.com/office/powerpoint/2010/main" val="1418212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lmos-Titel+subtitel+tekst">
    <p:spTree>
      <p:nvGrpSpPr>
        <p:cNvPr id="1" name=""/>
        <p:cNvGrpSpPr/>
        <p:nvPr/>
      </p:nvGrpSpPr>
      <p:grpSpPr>
        <a:xfrm>
          <a:off x="0" y="0"/>
          <a:ext cx="0" cy="0"/>
          <a:chOff x="0" y="0"/>
          <a:chExt cx="0" cy="0"/>
        </a:xfrm>
      </p:grpSpPr>
      <p:sp>
        <p:nvSpPr>
          <p:cNvPr id="2" name="Titel 1"/>
          <p:cNvSpPr>
            <a:spLocks noGrp="1"/>
          </p:cNvSpPr>
          <p:nvPr>
            <p:ph type="title"/>
          </p:nvPr>
        </p:nvSpPr>
        <p:spPr>
          <a:xfrm>
            <a:off x="1483200" y="989923"/>
            <a:ext cx="7725600" cy="632020"/>
          </a:xfrm>
        </p:spPr>
        <p:txBody>
          <a:bodyPr lIns="0" tIns="0" rIns="0" bIns="0" anchor="b" anchorCtr="0">
            <a:noAutofit/>
          </a:bodyPr>
          <a:lstStyle>
            <a:lvl1pPr algn="l">
              <a:defRPr sz="3000" b="1" i="0">
                <a:solidFill>
                  <a:schemeClr val="accent2"/>
                </a:solidFill>
              </a:defRPr>
            </a:lvl1pPr>
          </a:lstStyle>
          <a:p>
            <a:r>
              <a:rPr lang="nl-BE" dirty="0"/>
              <a:t>Titelstijl van model bewerken</a:t>
            </a:r>
            <a:endParaRPr lang="nl-NL" dirty="0"/>
          </a:p>
        </p:txBody>
      </p:sp>
      <p:sp>
        <p:nvSpPr>
          <p:cNvPr id="3" name="Tijdelijke aanduiding voor inhoud 2"/>
          <p:cNvSpPr>
            <a:spLocks noGrp="1"/>
          </p:cNvSpPr>
          <p:nvPr>
            <p:ph idx="1"/>
          </p:nvPr>
        </p:nvSpPr>
        <p:spPr>
          <a:xfrm>
            <a:off x="1483202" y="2453442"/>
            <a:ext cx="7725598" cy="2869467"/>
          </a:xfrm>
        </p:spPr>
        <p:txBody>
          <a:bodyPr lIns="0" tIns="0" rIns="0" bIns="0">
            <a:noAutofit/>
          </a:bodyPr>
          <a:lstStyle>
            <a:lvl1pPr marL="0" indent="0">
              <a:buClr>
                <a:schemeClr val="accent2"/>
              </a:buClr>
              <a:buFont typeface="Arial"/>
              <a:buNone/>
              <a:defRPr sz="2000" b="0" i="0">
                <a:solidFill>
                  <a:schemeClr val="accent2"/>
                </a:solidFill>
              </a:defRPr>
            </a:lvl1pPr>
            <a:lvl2pPr marL="648000" indent="-180000">
              <a:buClr>
                <a:schemeClr val="accent2"/>
              </a:buClr>
              <a:buFont typeface="Lucida Grande"/>
              <a:buChar char="-"/>
              <a:defRPr sz="1800">
                <a:solidFill>
                  <a:schemeClr val="accent2"/>
                </a:solidFill>
              </a:defRPr>
            </a:lvl2pPr>
            <a:lvl3pPr>
              <a:defRPr sz="2400">
                <a:solidFill>
                  <a:schemeClr val="accent2"/>
                </a:solidFill>
              </a:defRPr>
            </a:lvl3pPr>
            <a:lvl4pPr>
              <a:defRPr sz="2400">
                <a:solidFill>
                  <a:schemeClr val="accent2"/>
                </a:solidFill>
              </a:defRPr>
            </a:lvl4pPr>
            <a:lvl5pPr>
              <a:defRPr sz="2400">
                <a:solidFill>
                  <a:schemeClr val="accent2"/>
                </a:solidFill>
              </a:defRPr>
            </a:lvl5pPr>
          </a:lstStyle>
          <a:p>
            <a:pPr lvl="0"/>
            <a:endParaRPr lang="nl-BE" dirty="0"/>
          </a:p>
        </p:txBody>
      </p:sp>
      <p:sp>
        <p:nvSpPr>
          <p:cNvPr id="6" name="Tijdelijke aanduiding voor tekst 5"/>
          <p:cNvSpPr>
            <a:spLocks noGrp="1"/>
          </p:cNvSpPr>
          <p:nvPr>
            <p:ph type="body" sz="quarter" idx="10"/>
          </p:nvPr>
        </p:nvSpPr>
        <p:spPr>
          <a:xfrm>
            <a:off x="1483201" y="1654298"/>
            <a:ext cx="7725888" cy="454025"/>
          </a:xfrm>
        </p:spPr>
        <p:txBody>
          <a:bodyPr lIns="0" tIns="0" rIns="0" bIns="0">
            <a:noAutofit/>
          </a:bodyPr>
          <a:lstStyle>
            <a:lvl1pPr marL="0" indent="0">
              <a:buFontTx/>
              <a:buNone/>
              <a:defRPr sz="2200">
                <a:solidFill>
                  <a:schemeClr val="accent2"/>
                </a:solidFill>
              </a:defRPr>
            </a:lvl1pPr>
            <a:lvl2pPr marL="457200" indent="0">
              <a:buFontTx/>
              <a:buNone/>
              <a:defRPr sz="2200"/>
            </a:lvl2pPr>
            <a:lvl3pPr marL="914400" indent="0">
              <a:buFontTx/>
              <a:buNone/>
              <a:defRPr sz="2200"/>
            </a:lvl3pPr>
            <a:lvl4pPr marL="1371600" indent="0">
              <a:buFontTx/>
              <a:buNone/>
              <a:defRPr sz="2200"/>
            </a:lvl4pPr>
            <a:lvl5pPr marL="1828800" indent="0">
              <a:buFontTx/>
              <a:buNone/>
              <a:defRPr sz="2200"/>
            </a:lvl5pPr>
          </a:lstStyle>
          <a:p>
            <a:pPr lvl="0"/>
            <a:endParaRPr lang="nl-NL" dirty="0"/>
          </a:p>
        </p:txBody>
      </p:sp>
      <p:pic>
        <p:nvPicPr>
          <p:cNvPr id="8" name="Afbeelding 6" descr="Elmos-logo-1.png">
            <a:extLst>
              <a:ext uri="{FF2B5EF4-FFF2-40B4-BE49-F238E27FC236}">
                <a16:creationId xmlns:a16="http://schemas.microsoft.com/office/drawing/2014/main" id="{5D3D82CE-FEB9-4AA2-A72D-205C86AB56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2673" y="5518303"/>
            <a:ext cx="591835" cy="433622"/>
          </a:xfrm>
          <a:prstGeom prst="rect">
            <a:avLst/>
          </a:prstGeom>
        </p:spPr>
      </p:pic>
    </p:spTree>
    <p:extLst>
      <p:ext uri="{BB962C8B-B14F-4D97-AF65-F5344CB8AC3E}">
        <p14:creationId xmlns:p14="http://schemas.microsoft.com/office/powerpoint/2010/main" val="2952147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Elmos-Empty">
    <p:spTree>
      <p:nvGrpSpPr>
        <p:cNvPr id="1" name=""/>
        <p:cNvGrpSpPr/>
        <p:nvPr/>
      </p:nvGrpSpPr>
      <p:grpSpPr>
        <a:xfrm>
          <a:off x="0" y="0"/>
          <a:ext cx="0" cy="0"/>
          <a:chOff x="0" y="0"/>
          <a:chExt cx="0" cy="0"/>
        </a:xfrm>
      </p:grpSpPr>
      <p:pic>
        <p:nvPicPr>
          <p:cNvPr id="3" name="Afbeelding 6" descr="Elmos-logo-1.png">
            <a:extLst>
              <a:ext uri="{FF2B5EF4-FFF2-40B4-BE49-F238E27FC236}">
                <a16:creationId xmlns:a16="http://schemas.microsoft.com/office/drawing/2014/main" id="{3C8E31F1-131B-4406-BB56-098FF580D67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2673" y="5518303"/>
            <a:ext cx="591835" cy="433622"/>
          </a:xfrm>
          <a:prstGeom prst="rect">
            <a:avLst/>
          </a:prstGeom>
        </p:spPr>
      </p:pic>
    </p:spTree>
    <p:extLst>
      <p:ext uri="{BB962C8B-B14F-4D97-AF65-F5344CB8AC3E}">
        <p14:creationId xmlns:p14="http://schemas.microsoft.com/office/powerpoint/2010/main" val="3938382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theme" Target="../theme/theme2.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534432" y="240944"/>
            <a:ext cx="9619774" cy="1002771"/>
          </a:xfrm>
          <a:prstGeom prst="rect">
            <a:avLst/>
          </a:prstGeom>
        </p:spPr>
        <p:txBody>
          <a:bodyPr vert="horz" lIns="91440" tIns="45720" rIns="91440" bIns="45720" rtlCol="0" anchor="ctr">
            <a:normAutofit/>
          </a:bodyPr>
          <a:lstStyle/>
          <a:p>
            <a:r>
              <a:rPr lang="nl-BE" dirty="0"/>
              <a:t>Titelstijl van model bewerken</a:t>
            </a:r>
            <a:endParaRPr lang="nl-NL" dirty="0"/>
          </a:p>
        </p:txBody>
      </p:sp>
      <p:sp>
        <p:nvSpPr>
          <p:cNvPr id="3" name="Tijdelijke aanduiding voor tekst 2"/>
          <p:cNvSpPr>
            <a:spLocks noGrp="1"/>
          </p:cNvSpPr>
          <p:nvPr>
            <p:ph type="body" idx="1"/>
          </p:nvPr>
        </p:nvSpPr>
        <p:spPr>
          <a:xfrm>
            <a:off x="534432" y="1403880"/>
            <a:ext cx="9619774" cy="3970694"/>
          </a:xfrm>
          <a:prstGeom prst="rect">
            <a:avLst/>
          </a:prstGeom>
        </p:spPr>
        <p:txBody>
          <a:bodyPr vert="horz" lIns="91440" tIns="45720" rIns="91440" bIns="45720" rtlCol="0">
            <a:normAutofit/>
          </a:bodyPr>
          <a:lstStyle/>
          <a:p>
            <a:pPr lvl="0"/>
            <a:r>
              <a:rPr lang="nl-BE" dirty="0"/>
              <a:t>Klik om de tekststijl van het model te bewerken</a:t>
            </a:r>
          </a:p>
          <a:p>
            <a:pPr lvl="1"/>
            <a:r>
              <a:rPr lang="nl-BE" dirty="0"/>
              <a:t>Tweede niveau</a:t>
            </a:r>
          </a:p>
          <a:p>
            <a:pPr lvl="2"/>
            <a:r>
              <a:rPr lang="nl-BE" dirty="0"/>
              <a:t>Derde niveau</a:t>
            </a:r>
          </a:p>
          <a:p>
            <a:pPr lvl="3"/>
            <a:r>
              <a:rPr lang="nl-BE" dirty="0"/>
              <a:t>Vierde niveau</a:t>
            </a:r>
          </a:p>
          <a:p>
            <a:pPr lvl="4"/>
            <a:r>
              <a:rPr lang="nl-BE" dirty="0"/>
              <a:t>Vijfde niveau</a:t>
            </a:r>
            <a:endParaRPr lang="nl-NL" dirty="0"/>
          </a:p>
        </p:txBody>
      </p:sp>
      <p:sp>
        <p:nvSpPr>
          <p:cNvPr id="4" name="Tijdelijke aanduiding voor datum 3"/>
          <p:cNvSpPr>
            <a:spLocks noGrp="1"/>
          </p:cNvSpPr>
          <p:nvPr>
            <p:ph type="dt" sz="half" idx="2"/>
          </p:nvPr>
        </p:nvSpPr>
        <p:spPr>
          <a:xfrm>
            <a:off x="534432" y="5576520"/>
            <a:ext cx="2494016" cy="320330"/>
          </a:xfrm>
          <a:prstGeom prst="rect">
            <a:avLst/>
          </a:prstGeom>
        </p:spPr>
        <p:txBody>
          <a:bodyPr vert="horz" lIns="91440" tIns="45720" rIns="91440" bIns="45720" rtlCol="0" anchor="ctr"/>
          <a:lstStyle>
            <a:lvl1pPr algn="l">
              <a:defRPr sz="1200">
                <a:solidFill>
                  <a:schemeClr val="tx1">
                    <a:tint val="75000"/>
                  </a:schemeClr>
                </a:solidFill>
              </a:defRPr>
            </a:lvl1pPr>
          </a:lstStyle>
          <a:p>
            <a:fld id="{D8AACC75-FB70-CA4E-B873-A7957936C5E8}" type="datetimeFigureOut">
              <a:rPr lang="nl-NL" smtClean="0"/>
              <a:t>28-3-2019</a:t>
            </a:fld>
            <a:endParaRPr lang="nl-NL"/>
          </a:p>
        </p:txBody>
      </p:sp>
      <p:sp>
        <p:nvSpPr>
          <p:cNvPr id="5" name="Tijdelijke aanduiding voor voettekst 4"/>
          <p:cNvSpPr>
            <a:spLocks noGrp="1"/>
          </p:cNvSpPr>
          <p:nvPr>
            <p:ph type="ftr" sz="quarter" idx="3"/>
          </p:nvPr>
        </p:nvSpPr>
        <p:spPr>
          <a:xfrm>
            <a:off x="3651952" y="5576520"/>
            <a:ext cx="3384735" cy="32033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7660190" y="5576520"/>
            <a:ext cx="2494016" cy="320330"/>
          </a:xfrm>
          <a:prstGeom prst="rect">
            <a:avLst/>
          </a:prstGeom>
        </p:spPr>
        <p:txBody>
          <a:bodyPr vert="horz" lIns="91440" tIns="45720" rIns="91440" bIns="45720" rtlCol="0" anchor="ctr"/>
          <a:lstStyle>
            <a:lvl1pPr algn="r">
              <a:defRPr sz="1200">
                <a:solidFill>
                  <a:schemeClr val="tx1">
                    <a:tint val="75000"/>
                  </a:schemeClr>
                </a:solidFill>
              </a:defRPr>
            </a:lvl1pPr>
          </a:lstStyle>
          <a:p>
            <a:fld id="{FC303347-A0C1-134F-98F5-55DFFA3BD4C9}" type="slidenum">
              <a:rPr lang="nl-NL" smtClean="0"/>
              <a:t>‹#›</a:t>
            </a:fld>
            <a:endParaRPr lang="nl-NL"/>
          </a:p>
        </p:txBody>
      </p:sp>
    </p:spTree>
    <p:extLst>
      <p:ext uri="{BB962C8B-B14F-4D97-AF65-F5344CB8AC3E}">
        <p14:creationId xmlns:p14="http://schemas.microsoft.com/office/powerpoint/2010/main" val="3493337748"/>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8" r:id="rId3"/>
    <p:sldLayoutId id="2147483662" r:id="rId4"/>
    <p:sldLayoutId id="2147483667" r:id="rId5"/>
    <p:sldLayoutId id="2147483663" r:id="rId6"/>
    <p:sldLayoutId id="2147483664" r:id="rId7"/>
    <p:sldLayoutId id="2147483665" r:id="rId8"/>
    <p:sldLayoutId id="2147483669" r:id="rId9"/>
    <p:sldLayoutId id="2147483666" r:id="rId10"/>
    <p:sldLayoutId id="2147483656" r:id="rId11"/>
    <p:sldLayoutId id="2147483657" r:id="rId12"/>
    <p:sldLayoutId id="2147483658" r:id="rId13"/>
    <p:sldLayoutId id="2147483659" r:id="rId14"/>
    <p:sldLayoutId id="2147483670" r:id="rId15"/>
    <p:sldLayoutId id="2147483672" r:id="rId16"/>
    <p:sldLayoutId id="2147483673" r:id="rId17"/>
    <p:sldLayoutId id="2147483674" r:id="rId18"/>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279708"/>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Lst>
  <p:txStyles>
    <p:titleStyle>
      <a:lvl1pPr algn="l" defTabSz="801654" rtl="0" eaLnBrk="1" latinLnBrk="0" hangingPunct="1">
        <a:lnSpc>
          <a:spcPct val="90000"/>
        </a:lnSpc>
        <a:spcBef>
          <a:spcPct val="0"/>
        </a:spcBef>
        <a:buNone/>
        <a:defRPr sz="2455" b="1" kern="1200">
          <a:solidFill>
            <a:schemeClr val="tx1"/>
          </a:solidFill>
          <a:latin typeface="Verdana" charset="0"/>
          <a:ea typeface="Verdana" charset="0"/>
          <a:cs typeface="Verdana" charset="0"/>
        </a:defRPr>
      </a:lvl1pPr>
    </p:titleStyle>
    <p:bodyStyle>
      <a:lvl1pPr marL="200414" indent="-200414" algn="l" defTabSz="801654" rtl="0" eaLnBrk="1" latinLnBrk="0" hangingPunct="1">
        <a:lnSpc>
          <a:spcPct val="90000"/>
        </a:lnSpc>
        <a:spcBef>
          <a:spcPts val="877"/>
        </a:spcBef>
        <a:buFont typeface="Arial"/>
        <a:buChar char="•"/>
        <a:defRPr sz="2455" kern="1200">
          <a:solidFill>
            <a:schemeClr val="tx1">
              <a:lumMod val="50000"/>
              <a:lumOff val="50000"/>
            </a:schemeClr>
          </a:solidFill>
          <a:latin typeface="+mn-lt"/>
          <a:ea typeface="+mn-ea"/>
          <a:cs typeface="+mn-cs"/>
        </a:defRPr>
      </a:lvl1pPr>
      <a:lvl2pPr marL="601241" indent="-200414" algn="l" defTabSz="801654" rtl="0" eaLnBrk="1" latinLnBrk="0" hangingPunct="1">
        <a:lnSpc>
          <a:spcPct val="90000"/>
        </a:lnSpc>
        <a:spcBef>
          <a:spcPts val="438"/>
        </a:spcBef>
        <a:buFont typeface="Arial"/>
        <a:buChar char="•"/>
        <a:defRPr sz="2104" kern="1200">
          <a:solidFill>
            <a:schemeClr val="tx1">
              <a:lumMod val="50000"/>
              <a:lumOff val="50000"/>
            </a:schemeClr>
          </a:solidFill>
          <a:latin typeface="+mn-lt"/>
          <a:ea typeface="+mn-ea"/>
          <a:cs typeface="+mn-cs"/>
        </a:defRPr>
      </a:lvl2pPr>
      <a:lvl3pPr marL="1002068" indent="-200414" algn="l" defTabSz="801654" rtl="0" eaLnBrk="1" latinLnBrk="0" hangingPunct="1">
        <a:lnSpc>
          <a:spcPct val="90000"/>
        </a:lnSpc>
        <a:spcBef>
          <a:spcPts val="438"/>
        </a:spcBef>
        <a:buFont typeface="Arial"/>
        <a:buChar char="•"/>
        <a:defRPr sz="1753" kern="1200">
          <a:solidFill>
            <a:schemeClr val="tx1">
              <a:lumMod val="50000"/>
              <a:lumOff val="50000"/>
            </a:schemeClr>
          </a:solidFill>
          <a:latin typeface="+mn-lt"/>
          <a:ea typeface="+mn-ea"/>
          <a:cs typeface="+mn-cs"/>
        </a:defRPr>
      </a:lvl3pPr>
      <a:lvl4pPr marL="1402895" indent="-200414" algn="l" defTabSz="801654" rtl="0" eaLnBrk="1" latinLnBrk="0" hangingPunct="1">
        <a:lnSpc>
          <a:spcPct val="90000"/>
        </a:lnSpc>
        <a:spcBef>
          <a:spcPts val="438"/>
        </a:spcBef>
        <a:buFont typeface="Arial"/>
        <a:buChar char="•"/>
        <a:defRPr sz="1578" kern="1200">
          <a:solidFill>
            <a:schemeClr val="tx1">
              <a:lumMod val="50000"/>
              <a:lumOff val="50000"/>
            </a:schemeClr>
          </a:solidFill>
          <a:latin typeface="+mn-lt"/>
          <a:ea typeface="+mn-ea"/>
          <a:cs typeface="+mn-cs"/>
        </a:defRPr>
      </a:lvl4pPr>
      <a:lvl5pPr marL="1803723" indent="-200414" algn="l" defTabSz="801654" rtl="0" eaLnBrk="1" latinLnBrk="0" hangingPunct="1">
        <a:lnSpc>
          <a:spcPct val="90000"/>
        </a:lnSpc>
        <a:spcBef>
          <a:spcPts val="438"/>
        </a:spcBef>
        <a:buFont typeface="Arial"/>
        <a:buChar char="•"/>
        <a:defRPr sz="1578" kern="1200">
          <a:solidFill>
            <a:schemeClr val="tx1">
              <a:lumMod val="50000"/>
              <a:lumOff val="50000"/>
            </a:schemeClr>
          </a:solidFill>
          <a:latin typeface="+mn-lt"/>
          <a:ea typeface="+mn-ea"/>
          <a:cs typeface="+mn-cs"/>
        </a:defRPr>
      </a:lvl5pPr>
      <a:lvl6pPr marL="2204550" indent="-200414" algn="l" defTabSz="801654" rtl="0" eaLnBrk="1" latinLnBrk="0" hangingPunct="1">
        <a:lnSpc>
          <a:spcPct val="90000"/>
        </a:lnSpc>
        <a:spcBef>
          <a:spcPts val="438"/>
        </a:spcBef>
        <a:buFont typeface="Arial"/>
        <a:buChar char="•"/>
        <a:defRPr sz="1578" kern="1200">
          <a:solidFill>
            <a:schemeClr val="tx1"/>
          </a:solidFill>
          <a:latin typeface="+mn-lt"/>
          <a:ea typeface="+mn-ea"/>
          <a:cs typeface="+mn-cs"/>
        </a:defRPr>
      </a:lvl6pPr>
      <a:lvl7pPr marL="2605377" indent="-200414" algn="l" defTabSz="801654" rtl="0" eaLnBrk="1" latinLnBrk="0" hangingPunct="1">
        <a:lnSpc>
          <a:spcPct val="90000"/>
        </a:lnSpc>
        <a:spcBef>
          <a:spcPts val="438"/>
        </a:spcBef>
        <a:buFont typeface="Arial"/>
        <a:buChar char="•"/>
        <a:defRPr sz="1578" kern="1200">
          <a:solidFill>
            <a:schemeClr val="tx1"/>
          </a:solidFill>
          <a:latin typeface="+mn-lt"/>
          <a:ea typeface="+mn-ea"/>
          <a:cs typeface="+mn-cs"/>
        </a:defRPr>
      </a:lvl7pPr>
      <a:lvl8pPr marL="3006204" indent="-200414" algn="l" defTabSz="801654" rtl="0" eaLnBrk="1" latinLnBrk="0" hangingPunct="1">
        <a:lnSpc>
          <a:spcPct val="90000"/>
        </a:lnSpc>
        <a:spcBef>
          <a:spcPts val="438"/>
        </a:spcBef>
        <a:buFont typeface="Arial"/>
        <a:buChar char="•"/>
        <a:defRPr sz="1578" kern="1200">
          <a:solidFill>
            <a:schemeClr val="tx1"/>
          </a:solidFill>
          <a:latin typeface="+mn-lt"/>
          <a:ea typeface="+mn-ea"/>
          <a:cs typeface="+mn-cs"/>
        </a:defRPr>
      </a:lvl8pPr>
      <a:lvl9pPr marL="3407032" indent="-200414" algn="l" defTabSz="801654" rtl="0" eaLnBrk="1" latinLnBrk="0" hangingPunct="1">
        <a:lnSpc>
          <a:spcPct val="90000"/>
        </a:lnSpc>
        <a:spcBef>
          <a:spcPts val="438"/>
        </a:spcBef>
        <a:buFont typeface="Arial"/>
        <a:buChar char="•"/>
        <a:defRPr sz="1578" kern="1200">
          <a:solidFill>
            <a:schemeClr val="tx1"/>
          </a:solidFill>
          <a:latin typeface="+mn-lt"/>
          <a:ea typeface="+mn-ea"/>
          <a:cs typeface="+mn-cs"/>
        </a:defRPr>
      </a:lvl9pPr>
    </p:bodyStyle>
    <p:otherStyle>
      <a:defPPr>
        <a:defRPr lang="nl-NL"/>
      </a:defPPr>
      <a:lvl1pPr marL="0" algn="l" defTabSz="801654" rtl="0" eaLnBrk="1" latinLnBrk="0" hangingPunct="1">
        <a:defRPr sz="1578" kern="1200">
          <a:solidFill>
            <a:schemeClr val="tx1"/>
          </a:solidFill>
          <a:latin typeface="+mn-lt"/>
          <a:ea typeface="+mn-ea"/>
          <a:cs typeface="+mn-cs"/>
        </a:defRPr>
      </a:lvl1pPr>
      <a:lvl2pPr marL="400827" algn="l" defTabSz="801654" rtl="0" eaLnBrk="1" latinLnBrk="0" hangingPunct="1">
        <a:defRPr sz="1578" kern="1200">
          <a:solidFill>
            <a:schemeClr val="tx1"/>
          </a:solidFill>
          <a:latin typeface="+mn-lt"/>
          <a:ea typeface="+mn-ea"/>
          <a:cs typeface="+mn-cs"/>
        </a:defRPr>
      </a:lvl2pPr>
      <a:lvl3pPr marL="801654" algn="l" defTabSz="801654" rtl="0" eaLnBrk="1" latinLnBrk="0" hangingPunct="1">
        <a:defRPr sz="1578" kern="1200">
          <a:solidFill>
            <a:schemeClr val="tx1"/>
          </a:solidFill>
          <a:latin typeface="+mn-lt"/>
          <a:ea typeface="+mn-ea"/>
          <a:cs typeface="+mn-cs"/>
        </a:defRPr>
      </a:lvl3pPr>
      <a:lvl4pPr marL="1202482" algn="l" defTabSz="801654" rtl="0" eaLnBrk="1" latinLnBrk="0" hangingPunct="1">
        <a:defRPr sz="1578" kern="1200">
          <a:solidFill>
            <a:schemeClr val="tx1"/>
          </a:solidFill>
          <a:latin typeface="+mn-lt"/>
          <a:ea typeface="+mn-ea"/>
          <a:cs typeface="+mn-cs"/>
        </a:defRPr>
      </a:lvl4pPr>
      <a:lvl5pPr marL="1603309" algn="l" defTabSz="801654" rtl="0" eaLnBrk="1" latinLnBrk="0" hangingPunct="1">
        <a:defRPr sz="1578" kern="1200">
          <a:solidFill>
            <a:schemeClr val="tx1"/>
          </a:solidFill>
          <a:latin typeface="+mn-lt"/>
          <a:ea typeface="+mn-ea"/>
          <a:cs typeface="+mn-cs"/>
        </a:defRPr>
      </a:lvl5pPr>
      <a:lvl6pPr marL="2004136" algn="l" defTabSz="801654" rtl="0" eaLnBrk="1" latinLnBrk="0" hangingPunct="1">
        <a:defRPr sz="1578" kern="1200">
          <a:solidFill>
            <a:schemeClr val="tx1"/>
          </a:solidFill>
          <a:latin typeface="+mn-lt"/>
          <a:ea typeface="+mn-ea"/>
          <a:cs typeface="+mn-cs"/>
        </a:defRPr>
      </a:lvl6pPr>
      <a:lvl7pPr marL="2404963" algn="l" defTabSz="801654" rtl="0" eaLnBrk="1" latinLnBrk="0" hangingPunct="1">
        <a:defRPr sz="1578" kern="1200">
          <a:solidFill>
            <a:schemeClr val="tx1"/>
          </a:solidFill>
          <a:latin typeface="+mn-lt"/>
          <a:ea typeface="+mn-ea"/>
          <a:cs typeface="+mn-cs"/>
        </a:defRPr>
      </a:lvl7pPr>
      <a:lvl8pPr marL="2805791" algn="l" defTabSz="801654" rtl="0" eaLnBrk="1" latinLnBrk="0" hangingPunct="1">
        <a:defRPr sz="1578" kern="1200">
          <a:solidFill>
            <a:schemeClr val="tx1"/>
          </a:solidFill>
          <a:latin typeface="+mn-lt"/>
          <a:ea typeface="+mn-ea"/>
          <a:cs typeface="+mn-cs"/>
        </a:defRPr>
      </a:lvl8pPr>
      <a:lvl9pPr marL="3206618" algn="l" defTabSz="801654" rtl="0" eaLnBrk="1" latinLnBrk="0" hangingPunct="1">
        <a:defRPr sz="157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5.xml"/><Relationship Id="rId4" Type="http://schemas.openxmlformats.org/officeDocument/2006/relationships/image" Target="../media/image41.jpeg"/></Relationships>
</file>

<file path=ppt/slides/_rels/slide1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117.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www.mediaqueri.es/" TargetMode="External"/><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5.xml"/><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2" Type="http://schemas.openxmlformats.org/officeDocument/2006/relationships/hyperlink" Target="http://necolas.github.com/normalize.css/" TargetMode="Externa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hyperlink" Target="https://developer.mozilla.org/en-US/docs/Web/CSS/box-sizing"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hyperlink" Target="http://www.w3schools.com/cssref/css_selectors.asp" TargetMode="Externa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p:txBody>
          <a:bodyPr/>
          <a:lstStyle/>
          <a:p>
            <a:r>
              <a:rPr lang="nl-NL" dirty="0"/>
              <a:t>todo</a:t>
            </a:r>
          </a:p>
        </p:txBody>
      </p:sp>
      <p:sp>
        <p:nvSpPr>
          <p:cNvPr id="5" name="Subtitel 4"/>
          <p:cNvSpPr>
            <a:spLocks noGrp="1"/>
          </p:cNvSpPr>
          <p:nvPr>
            <p:ph type="subTitle" idx="1"/>
          </p:nvPr>
        </p:nvSpPr>
        <p:spPr/>
        <p:txBody>
          <a:bodyPr/>
          <a:lstStyle/>
          <a:p>
            <a:r>
              <a:rPr lang="nl-NL" dirty="0"/>
              <a:t>todo</a:t>
            </a:r>
          </a:p>
        </p:txBody>
      </p:sp>
    </p:spTree>
    <p:extLst>
      <p:ext uri="{BB962C8B-B14F-4D97-AF65-F5344CB8AC3E}">
        <p14:creationId xmlns:p14="http://schemas.microsoft.com/office/powerpoint/2010/main" val="3728724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DB632D-B8B1-42B4-B0BD-8E6BDA3FA3C5}"/>
              </a:ext>
            </a:extLst>
          </p:cNvPr>
          <p:cNvPicPr>
            <a:picLocks noChangeAspect="1"/>
          </p:cNvPicPr>
          <p:nvPr/>
        </p:nvPicPr>
        <p:blipFill>
          <a:blip r:embed="rId2"/>
          <a:stretch>
            <a:fillRect/>
          </a:stretch>
        </p:blipFill>
        <p:spPr>
          <a:xfrm>
            <a:off x="0" y="-29000"/>
            <a:ext cx="11138610" cy="5666694"/>
          </a:xfrm>
          <a:prstGeom prst="rect">
            <a:avLst/>
          </a:prstGeom>
        </p:spPr>
      </p:pic>
    </p:spTree>
    <p:extLst>
      <p:ext uri="{BB962C8B-B14F-4D97-AF65-F5344CB8AC3E}">
        <p14:creationId xmlns:p14="http://schemas.microsoft.com/office/powerpoint/2010/main" val="305150640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Box 1">
            <a:extLst>
              <a:ext uri="{FF2B5EF4-FFF2-40B4-BE49-F238E27FC236}">
                <a16:creationId xmlns:a16="http://schemas.microsoft.com/office/drawing/2014/main" id="{60D0924F-39EF-4B0C-81F0-C7377D34699D}"/>
              </a:ext>
            </a:extLst>
          </p:cNvPr>
          <p:cNvSpPr txBox="1">
            <a:spLocks noChangeArrowheads="1"/>
          </p:cNvSpPr>
          <p:nvPr/>
        </p:nvSpPr>
        <p:spPr bwMode="auto">
          <a:xfrm>
            <a:off x="1656351" y="1217252"/>
            <a:ext cx="7370366" cy="171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rgbClr val="4D4D4D"/>
                </a:solidFill>
                <a:latin typeface="Arial" panose="020B0604020202020204" pitchFamily="34" charset="0"/>
              </a:defRPr>
            </a:lvl1pPr>
            <a:lvl2pPr marL="742950" indent="-285750">
              <a:spcBef>
                <a:spcPct val="20000"/>
              </a:spcBef>
              <a:buChar char="–"/>
              <a:defRPr sz="2800">
                <a:solidFill>
                  <a:srgbClr val="4D4D4D"/>
                </a:solidFill>
                <a:latin typeface="Arial" panose="020B0604020202020204" pitchFamily="34" charset="0"/>
              </a:defRPr>
            </a:lvl2pPr>
            <a:lvl3pPr marL="1143000" indent="-228600">
              <a:spcBef>
                <a:spcPct val="20000"/>
              </a:spcBef>
              <a:buChar char="•"/>
              <a:defRPr sz="2400">
                <a:solidFill>
                  <a:srgbClr val="4D4D4D"/>
                </a:solidFill>
                <a:latin typeface="Arial" panose="020B0604020202020204" pitchFamily="34" charset="0"/>
              </a:defRPr>
            </a:lvl3pPr>
            <a:lvl4pPr marL="1600200" indent="-228600">
              <a:spcBef>
                <a:spcPct val="20000"/>
              </a:spcBef>
              <a:buChar char="–"/>
              <a:defRPr sz="2000">
                <a:solidFill>
                  <a:srgbClr val="4D4D4D"/>
                </a:solidFill>
                <a:latin typeface="Arial" panose="020B0604020202020204" pitchFamily="34" charset="0"/>
              </a:defRPr>
            </a:lvl4pPr>
            <a:lvl5pPr marL="2057400" indent="-228600">
              <a:spcBef>
                <a:spcPct val="20000"/>
              </a:spcBef>
              <a:buChar char="»"/>
              <a:defRPr sz="2000">
                <a:solidFill>
                  <a:srgbClr val="4D4D4D"/>
                </a:solidFill>
                <a:latin typeface="Arial" panose="020B0604020202020204" pitchFamily="34" charset="0"/>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defRPr>
            </a:lvl9pPr>
          </a:lstStyle>
          <a:p>
            <a:pPr algn="ctr">
              <a:spcBef>
                <a:spcPct val="0"/>
              </a:spcBef>
              <a:buFontTx/>
              <a:buNone/>
            </a:pPr>
            <a:r>
              <a:rPr lang="nl-BE" altLang="en-US" sz="2106">
                <a:solidFill>
                  <a:schemeClr val="tx1"/>
                </a:solidFill>
              </a:rPr>
              <a:t>“We the arrival of CSS3, prefixes can be used to say</a:t>
            </a:r>
          </a:p>
          <a:p>
            <a:pPr algn="ctr">
              <a:spcBef>
                <a:spcPct val="0"/>
              </a:spcBef>
              <a:buFontTx/>
              <a:buNone/>
            </a:pPr>
            <a:r>
              <a:rPr lang="nl-BE" altLang="en-US" sz="2106">
                <a:solidFill>
                  <a:schemeClr val="tx1"/>
                </a:solidFill>
              </a:rPr>
              <a:t>that a specific feature is still in progress.</a:t>
            </a:r>
          </a:p>
          <a:p>
            <a:pPr algn="ctr">
              <a:spcBef>
                <a:spcPct val="0"/>
              </a:spcBef>
              <a:buFontTx/>
              <a:buNone/>
            </a:pPr>
            <a:endParaRPr lang="nl-BE" altLang="en-US" sz="2106">
              <a:solidFill>
                <a:schemeClr val="tx1"/>
              </a:solidFill>
            </a:endParaRPr>
          </a:p>
          <a:p>
            <a:pPr algn="ctr">
              <a:spcBef>
                <a:spcPct val="0"/>
              </a:spcBef>
              <a:buFontTx/>
              <a:buNone/>
            </a:pPr>
            <a:r>
              <a:rPr lang="nl-BE" altLang="en-US" sz="2106">
                <a:solidFill>
                  <a:schemeClr val="tx1"/>
                </a:solidFill>
              </a:rPr>
              <a:t>Each browser can now say that they are working</a:t>
            </a:r>
          </a:p>
          <a:p>
            <a:pPr algn="ctr">
              <a:spcBef>
                <a:spcPct val="0"/>
              </a:spcBef>
              <a:buFontTx/>
              <a:buNone/>
            </a:pPr>
            <a:r>
              <a:rPr lang="nl-BE" altLang="en-US" sz="2106">
                <a:solidFill>
                  <a:schemeClr val="tx1"/>
                </a:solidFill>
              </a:rPr>
              <a:t>on the feature, but it is not finished and things can be fixes”</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Box 1">
            <a:extLst>
              <a:ext uri="{FF2B5EF4-FFF2-40B4-BE49-F238E27FC236}">
                <a16:creationId xmlns:a16="http://schemas.microsoft.com/office/drawing/2014/main" id="{AC69B88E-8148-4E0F-9FFB-5B21D36283CF}"/>
              </a:ext>
            </a:extLst>
          </p:cNvPr>
          <p:cNvSpPr txBox="1">
            <a:spLocks noChangeArrowheads="1"/>
          </p:cNvSpPr>
          <p:nvPr/>
        </p:nvSpPr>
        <p:spPr bwMode="auto">
          <a:xfrm>
            <a:off x="1656351" y="1217252"/>
            <a:ext cx="7370366" cy="416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rgbClr val="4D4D4D"/>
                </a:solidFill>
                <a:latin typeface="Arial" panose="020B0604020202020204" pitchFamily="34" charset="0"/>
              </a:defRPr>
            </a:lvl1pPr>
            <a:lvl2pPr marL="742950" indent="-285750">
              <a:spcBef>
                <a:spcPct val="20000"/>
              </a:spcBef>
              <a:buChar char="–"/>
              <a:defRPr sz="2800">
                <a:solidFill>
                  <a:srgbClr val="4D4D4D"/>
                </a:solidFill>
                <a:latin typeface="Arial" panose="020B0604020202020204" pitchFamily="34" charset="0"/>
              </a:defRPr>
            </a:lvl2pPr>
            <a:lvl3pPr marL="1143000" indent="-228600">
              <a:spcBef>
                <a:spcPct val="20000"/>
              </a:spcBef>
              <a:buChar char="•"/>
              <a:defRPr sz="2400">
                <a:solidFill>
                  <a:srgbClr val="4D4D4D"/>
                </a:solidFill>
                <a:latin typeface="Arial" panose="020B0604020202020204" pitchFamily="34" charset="0"/>
              </a:defRPr>
            </a:lvl3pPr>
            <a:lvl4pPr marL="1600200" indent="-228600">
              <a:spcBef>
                <a:spcPct val="20000"/>
              </a:spcBef>
              <a:buChar char="–"/>
              <a:defRPr sz="2000">
                <a:solidFill>
                  <a:srgbClr val="4D4D4D"/>
                </a:solidFill>
                <a:latin typeface="Arial" panose="020B0604020202020204" pitchFamily="34" charset="0"/>
              </a:defRPr>
            </a:lvl4pPr>
            <a:lvl5pPr marL="2057400" indent="-228600">
              <a:spcBef>
                <a:spcPct val="20000"/>
              </a:spcBef>
              <a:buChar char="»"/>
              <a:defRPr sz="2000">
                <a:solidFill>
                  <a:srgbClr val="4D4D4D"/>
                </a:solidFill>
                <a:latin typeface="Arial" panose="020B0604020202020204" pitchFamily="34" charset="0"/>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defRPr>
            </a:lvl9pPr>
          </a:lstStyle>
          <a:p>
            <a:pPr algn="ctr">
              <a:spcBef>
                <a:spcPct val="0"/>
              </a:spcBef>
              <a:buFontTx/>
              <a:buNone/>
            </a:pPr>
            <a:r>
              <a:rPr lang="nl-BE" altLang="en-US" sz="2106">
                <a:solidFill>
                  <a:schemeClr val="tx1"/>
                </a:solidFill>
              </a:rPr>
              <a:t>“And everybody felt like”</a:t>
            </a:r>
          </a:p>
        </p:txBody>
      </p:sp>
      <p:pic>
        <p:nvPicPr>
          <p:cNvPr id="41986" name="Picture 2" descr="http://25.media.tumblr.com/tumblr_loni98v7Ih1r02devo2_500.jpg">
            <a:extLst>
              <a:ext uri="{FF2B5EF4-FFF2-40B4-BE49-F238E27FC236}">
                <a16:creationId xmlns:a16="http://schemas.microsoft.com/office/drawing/2014/main" id="{0C9442AA-5282-426C-8C3E-5E44B5EC83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5499" y="1926252"/>
            <a:ext cx="3910806" cy="2933105"/>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19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Box 1">
            <a:extLst>
              <a:ext uri="{FF2B5EF4-FFF2-40B4-BE49-F238E27FC236}">
                <a16:creationId xmlns:a16="http://schemas.microsoft.com/office/drawing/2014/main" id="{0C959938-FF38-4EF4-8E8C-93B024168FDD}"/>
              </a:ext>
            </a:extLst>
          </p:cNvPr>
          <p:cNvSpPr txBox="1">
            <a:spLocks noChangeArrowheads="1"/>
          </p:cNvSpPr>
          <p:nvPr/>
        </p:nvSpPr>
        <p:spPr bwMode="auto">
          <a:xfrm>
            <a:off x="1656351" y="1217252"/>
            <a:ext cx="7370366" cy="740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rgbClr val="4D4D4D"/>
                </a:solidFill>
                <a:latin typeface="Arial" panose="020B0604020202020204" pitchFamily="34" charset="0"/>
              </a:defRPr>
            </a:lvl1pPr>
            <a:lvl2pPr marL="742950" indent="-285750">
              <a:spcBef>
                <a:spcPct val="20000"/>
              </a:spcBef>
              <a:buChar char="–"/>
              <a:defRPr sz="2800">
                <a:solidFill>
                  <a:srgbClr val="4D4D4D"/>
                </a:solidFill>
                <a:latin typeface="Arial" panose="020B0604020202020204" pitchFamily="34" charset="0"/>
              </a:defRPr>
            </a:lvl2pPr>
            <a:lvl3pPr marL="1143000" indent="-228600">
              <a:spcBef>
                <a:spcPct val="20000"/>
              </a:spcBef>
              <a:buChar char="•"/>
              <a:defRPr sz="2400">
                <a:solidFill>
                  <a:srgbClr val="4D4D4D"/>
                </a:solidFill>
                <a:latin typeface="Arial" panose="020B0604020202020204" pitchFamily="34" charset="0"/>
              </a:defRPr>
            </a:lvl3pPr>
            <a:lvl4pPr marL="1600200" indent="-228600">
              <a:spcBef>
                <a:spcPct val="20000"/>
              </a:spcBef>
              <a:buChar char="–"/>
              <a:defRPr sz="2000">
                <a:solidFill>
                  <a:srgbClr val="4D4D4D"/>
                </a:solidFill>
                <a:latin typeface="Arial" panose="020B0604020202020204" pitchFamily="34" charset="0"/>
              </a:defRPr>
            </a:lvl4pPr>
            <a:lvl5pPr marL="2057400" indent="-228600">
              <a:spcBef>
                <a:spcPct val="20000"/>
              </a:spcBef>
              <a:buChar char="»"/>
              <a:defRPr sz="2000">
                <a:solidFill>
                  <a:srgbClr val="4D4D4D"/>
                </a:solidFill>
                <a:latin typeface="Arial" panose="020B0604020202020204" pitchFamily="34" charset="0"/>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defRPr>
            </a:lvl9pPr>
          </a:lstStyle>
          <a:p>
            <a:pPr algn="ctr">
              <a:spcBef>
                <a:spcPct val="0"/>
              </a:spcBef>
              <a:buFontTx/>
              <a:buNone/>
            </a:pPr>
            <a:r>
              <a:rPr lang="nl-BE" altLang="en-US" sz="2106">
                <a:solidFill>
                  <a:schemeClr val="tx1"/>
                </a:solidFill>
              </a:rPr>
              <a:t>Not all the browsers support every feature yet. To mark a feature as work in progress, they use a prefix.</a:t>
            </a:r>
          </a:p>
        </p:txBody>
      </p:sp>
      <p:sp>
        <p:nvSpPr>
          <p:cNvPr id="3" name="Rectangle 2">
            <a:extLst>
              <a:ext uri="{FF2B5EF4-FFF2-40B4-BE49-F238E27FC236}">
                <a16:creationId xmlns:a16="http://schemas.microsoft.com/office/drawing/2014/main" id="{EF28B25C-F440-4E43-95D8-A922E54F53EB}"/>
              </a:ext>
            </a:extLst>
          </p:cNvPr>
          <p:cNvSpPr/>
          <p:nvPr/>
        </p:nvSpPr>
        <p:spPr>
          <a:xfrm>
            <a:off x="3226841" y="2714739"/>
            <a:ext cx="4011083" cy="1577355"/>
          </a:xfrm>
          <a:prstGeom prst="rect">
            <a:avLst/>
          </a:prstGeom>
        </p:spPr>
        <p:txBody>
          <a:bodyPr>
            <a:spAutoFit/>
          </a:bodyPr>
          <a:lstStyle/>
          <a:p>
            <a:pPr>
              <a:defRPr/>
            </a:pPr>
            <a:r>
              <a:rPr lang="nl-BE" sz="1930" dirty="0">
                <a:solidFill>
                  <a:srgbClr val="FF0000"/>
                </a:solidFill>
                <a:highlight>
                  <a:srgbClr val="FFFFFF"/>
                </a:highlight>
                <a:latin typeface="Consolas" panose="020B0609020204030204" pitchFamily="49" charset="0"/>
              </a:rPr>
              <a:t>-webkit-border-radius</a:t>
            </a:r>
            <a:r>
              <a:rPr lang="nl-BE" sz="1930" dirty="0">
                <a:solidFill>
                  <a:srgbClr val="000000"/>
                </a:solidFill>
                <a:highlight>
                  <a:srgbClr val="FFFFFF"/>
                </a:highlight>
                <a:latin typeface="Consolas" panose="020B0609020204030204" pitchFamily="49" charset="0"/>
              </a:rPr>
              <a:t>: </a:t>
            </a:r>
            <a:r>
              <a:rPr lang="nl-BE" sz="1930" dirty="0">
                <a:solidFill>
                  <a:srgbClr val="0000FF"/>
                </a:solidFill>
                <a:highlight>
                  <a:srgbClr val="FFFFFF"/>
                </a:highlight>
                <a:latin typeface="Consolas" panose="020B0609020204030204" pitchFamily="49" charset="0"/>
              </a:rPr>
              <a:t>12px</a:t>
            </a:r>
            <a:r>
              <a:rPr lang="nl-BE" sz="1930" dirty="0">
                <a:solidFill>
                  <a:srgbClr val="000000"/>
                </a:solidFill>
                <a:highlight>
                  <a:srgbClr val="FFFFFF"/>
                </a:highlight>
                <a:latin typeface="Consolas" panose="020B0609020204030204" pitchFamily="49" charset="0"/>
              </a:rPr>
              <a:t>;</a:t>
            </a:r>
          </a:p>
          <a:p>
            <a:pPr>
              <a:defRPr/>
            </a:pPr>
            <a:r>
              <a:rPr lang="nl-BE" sz="1930" dirty="0">
                <a:solidFill>
                  <a:srgbClr val="FF0000"/>
                </a:solidFill>
                <a:highlight>
                  <a:srgbClr val="FFFFFF"/>
                </a:highlight>
                <a:latin typeface="Consolas" panose="020B0609020204030204" pitchFamily="49" charset="0"/>
              </a:rPr>
              <a:t>-moz-border-radius</a:t>
            </a:r>
            <a:r>
              <a:rPr lang="nl-BE" sz="1930" dirty="0">
                <a:solidFill>
                  <a:srgbClr val="000000"/>
                </a:solidFill>
                <a:highlight>
                  <a:srgbClr val="FFFFFF"/>
                </a:highlight>
                <a:latin typeface="Consolas" panose="020B0609020204030204" pitchFamily="49" charset="0"/>
              </a:rPr>
              <a:t>: </a:t>
            </a:r>
            <a:r>
              <a:rPr lang="nl-BE" sz="1930" dirty="0">
                <a:solidFill>
                  <a:srgbClr val="0000FF"/>
                </a:solidFill>
                <a:highlight>
                  <a:srgbClr val="FFFFFF"/>
                </a:highlight>
                <a:latin typeface="Consolas" panose="020B0609020204030204" pitchFamily="49" charset="0"/>
              </a:rPr>
              <a:t>12px</a:t>
            </a:r>
            <a:r>
              <a:rPr lang="nl-BE" sz="1930" dirty="0">
                <a:solidFill>
                  <a:srgbClr val="000000"/>
                </a:solidFill>
                <a:highlight>
                  <a:srgbClr val="FFFFFF"/>
                </a:highlight>
                <a:latin typeface="Consolas" panose="020B0609020204030204" pitchFamily="49" charset="0"/>
              </a:rPr>
              <a:t>;</a:t>
            </a:r>
          </a:p>
          <a:p>
            <a:pPr>
              <a:defRPr/>
            </a:pPr>
            <a:r>
              <a:rPr lang="nl-BE" sz="1930" dirty="0">
                <a:solidFill>
                  <a:srgbClr val="FF0000"/>
                </a:solidFill>
                <a:highlight>
                  <a:srgbClr val="FFFFFF"/>
                </a:highlight>
                <a:latin typeface="Consolas" panose="020B0609020204030204" pitchFamily="49" charset="0"/>
              </a:rPr>
              <a:t>-ms-border-radius</a:t>
            </a:r>
            <a:r>
              <a:rPr lang="nl-BE" sz="1930" dirty="0">
                <a:solidFill>
                  <a:srgbClr val="000000"/>
                </a:solidFill>
                <a:highlight>
                  <a:srgbClr val="FFFFFF"/>
                </a:highlight>
                <a:latin typeface="Consolas" panose="020B0609020204030204" pitchFamily="49" charset="0"/>
              </a:rPr>
              <a:t>: </a:t>
            </a:r>
            <a:r>
              <a:rPr lang="nl-BE" sz="1930" dirty="0">
                <a:solidFill>
                  <a:srgbClr val="0000FF"/>
                </a:solidFill>
                <a:highlight>
                  <a:srgbClr val="FFFFFF"/>
                </a:highlight>
                <a:latin typeface="Consolas" panose="020B0609020204030204" pitchFamily="49" charset="0"/>
              </a:rPr>
              <a:t>12px</a:t>
            </a:r>
            <a:r>
              <a:rPr lang="nl-BE" sz="1930" dirty="0">
                <a:solidFill>
                  <a:srgbClr val="000000"/>
                </a:solidFill>
                <a:highlight>
                  <a:srgbClr val="FFFFFF"/>
                </a:highlight>
                <a:latin typeface="Consolas" panose="020B0609020204030204" pitchFamily="49" charset="0"/>
              </a:rPr>
              <a:t>;</a:t>
            </a:r>
          </a:p>
          <a:p>
            <a:pPr>
              <a:defRPr/>
            </a:pPr>
            <a:r>
              <a:rPr lang="nl-BE" sz="1930" dirty="0">
                <a:solidFill>
                  <a:srgbClr val="FF0000"/>
                </a:solidFill>
                <a:highlight>
                  <a:srgbClr val="FFFFFF"/>
                </a:highlight>
                <a:latin typeface="Consolas" panose="020B0609020204030204" pitchFamily="49" charset="0"/>
              </a:rPr>
              <a:t>-o-border-radius</a:t>
            </a:r>
            <a:r>
              <a:rPr lang="nl-BE" sz="1930" dirty="0">
                <a:solidFill>
                  <a:srgbClr val="000000"/>
                </a:solidFill>
                <a:highlight>
                  <a:srgbClr val="FFFFFF"/>
                </a:highlight>
                <a:latin typeface="Consolas" panose="020B0609020204030204" pitchFamily="49" charset="0"/>
              </a:rPr>
              <a:t>: </a:t>
            </a:r>
            <a:r>
              <a:rPr lang="nl-BE" sz="1930" dirty="0">
                <a:solidFill>
                  <a:srgbClr val="0000FF"/>
                </a:solidFill>
                <a:highlight>
                  <a:srgbClr val="FFFFFF"/>
                </a:highlight>
                <a:latin typeface="Consolas" panose="020B0609020204030204" pitchFamily="49" charset="0"/>
              </a:rPr>
              <a:t>12px</a:t>
            </a:r>
            <a:r>
              <a:rPr lang="nl-BE" sz="1930" dirty="0">
                <a:solidFill>
                  <a:srgbClr val="000000"/>
                </a:solidFill>
                <a:highlight>
                  <a:srgbClr val="FFFFFF"/>
                </a:highlight>
                <a:latin typeface="Consolas" panose="020B0609020204030204" pitchFamily="49" charset="0"/>
              </a:rPr>
              <a:t>;</a:t>
            </a:r>
          </a:p>
          <a:p>
            <a:pPr>
              <a:defRPr/>
            </a:pPr>
            <a:r>
              <a:rPr lang="nl-BE" sz="1930" dirty="0">
                <a:solidFill>
                  <a:srgbClr val="FF0000"/>
                </a:solidFill>
                <a:highlight>
                  <a:srgbClr val="FFFFFF"/>
                </a:highlight>
                <a:latin typeface="Consolas" panose="020B0609020204030204" pitchFamily="49" charset="0"/>
              </a:rPr>
              <a:t>border-radius</a:t>
            </a:r>
            <a:r>
              <a:rPr lang="nl-BE" sz="1930" dirty="0">
                <a:solidFill>
                  <a:srgbClr val="000000"/>
                </a:solidFill>
                <a:highlight>
                  <a:srgbClr val="FFFFFF"/>
                </a:highlight>
                <a:latin typeface="Consolas" panose="020B0609020204030204" pitchFamily="49" charset="0"/>
              </a:rPr>
              <a:t>: </a:t>
            </a:r>
            <a:r>
              <a:rPr lang="nl-BE" sz="1930" dirty="0">
                <a:solidFill>
                  <a:srgbClr val="0000FF"/>
                </a:solidFill>
                <a:highlight>
                  <a:srgbClr val="FFFFFF"/>
                </a:highlight>
                <a:latin typeface="Consolas" panose="020B0609020204030204" pitchFamily="49" charset="0"/>
              </a:rPr>
              <a:t>12px</a:t>
            </a:r>
            <a:r>
              <a:rPr lang="nl-BE" sz="1930" dirty="0">
                <a:solidFill>
                  <a:srgbClr val="000000"/>
                </a:solidFill>
                <a:highlight>
                  <a:srgbClr val="FFFFFF"/>
                </a:highlight>
                <a:latin typeface="Consolas" panose="020B0609020204030204" pitchFamily="49" charset="0"/>
              </a:rPr>
              <a:t>;</a:t>
            </a:r>
            <a:endParaRPr lang="nl-BE" sz="1930" dirty="0"/>
          </a:p>
        </p:txBody>
      </p:sp>
      <p:cxnSp>
        <p:nvCxnSpPr>
          <p:cNvPr id="54276" name="Straight Connector 4">
            <a:extLst>
              <a:ext uri="{FF2B5EF4-FFF2-40B4-BE49-F238E27FC236}">
                <a16:creationId xmlns:a16="http://schemas.microsoft.com/office/drawing/2014/main" id="{5585294B-6279-4F04-93A6-A614D105B730}"/>
              </a:ext>
            </a:extLst>
          </p:cNvPr>
          <p:cNvCxnSpPr>
            <a:cxnSpLocks noChangeShapeType="1"/>
          </p:cNvCxnSpPr>
          <p:nvPr/>
        </p:nvCxnSpPr>
        <p:spPr bwMode="auto">
          <a:xfrm flipH="1">
            <a:off x="6716166" y="3416385"/>
            <a:ext cx="0" cy="519491"/>
          </a:xfrm>
          <a:prstGeom prst="line">
            <a:avLst/>
          </a:prstGeom>
          <a:noFill/>
          <a:ln w="9525" algn="ctr">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277" name="Straight Connector 7">
            <a:extLst>
              <a:ext uri="{FF2B5EF4-FFF2-40B4-BE49-F238E27FC236}">
                <a16:creationId xmlns:a16="http://schemas.microsoft.com/office/drawing/2014/main" id="{F99B4FFE-7986-4B3E-A45C-5266164A8E78}"/>
              </a:ext>
            </a:extLst>
          </p:cNvPr>
          <p:cNvCxnSpPr>
            <a:cxnSpLocks noChangeShapeType="1"/>
          </p:cNvCxnSpPr>
          <p:nvPr/>
        </p:nvCxnSpPr>
        <p:spPr bwMode="auto">
          <a:xfrm flipH="1">
            <a:off x="6664634" y="3416384"/>
            <a:ext cx="55709" cy="0"/>
          </a:xfrm>
          <a:prstGeom prst="line">
            <a:avLst/>
          </a:prstGeom>
          <a:noFill/>
          <a:ln w="9525" algn="ctr">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278" name="Straight Connector 8">
            <a:extLst>
              <a:ext uri="{FF2B5EF4-FFF2-40B4-BE49-F238E27FC236}">
                <a16:creationId xmlns:a16="http://schemas.microsoft.com/office/drawing/2014/main" id="{EF754287-990F-4027-BA8C-00D7055D0F62}"/>
              </a:ext>
            </a:extLst>
          </p:cNvPr>
          <p:cNvCxnSpPr>
            <a:cxnSpLocks noChangeShapeType="1"/>
          </p:cNvCxnSpPr>
          <p:nvPr/>
        </p:nvCxnSpPr>
        <p:spPr bwMode="auto">
          <a:xfrm flipH="1">
            <a:off x="6663242" y="3931697"/>
            <a:ext cx="54316" cy="0"/>
          </a:xfrm>
          <a:prstGeom prst="line">
            <a:avLst/>
          </a:prstGeom>
          <a:noFill/>
          <a:ln w="9525" algn="ctr">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4279" name="TextBox 9">
            <a:extLst>
              <a:ext uri="{FF2B5EF4-FFF2-40B4-BE49-F238E27FC236}">
                <a16:creationId xmlns:a16="http://schemas.microsoft.com/office/drawing/2014/main" id="{8ED77845-F5B5-4245-B319-3A45FF0DFAD4}"/>
              </a:ext>
            </a:extLst>
          </p:cNvPr>
          <p:cNvSpPr txBox="1">
            <a:spLocks noChangeArrowheads="1"/>
          </p:cNvSpPr>
          <p:nvPr/>
        </p:nvSpPr>
        <p:spPr bwMode="auto">
          <a:xfrm>
            <a:off x="6767697" y="3513876"/>
            <a:ext cx="1766830" cy="335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rgbClr val="4D4D4D"/>
                </a:solidFill>
                <a:latin typeface="Arial" panose="020B0604020202020204" pitchFamily="34" charset="0"/>
              </a:defRPr>
            </a:lvl1pPr>
            <a:lvl2pPr marL="742950" indent="-285750">
              <a:spcBef>
                <a:spcPct val="20000"/>
              </a:spcBef>
              <a:buChar char="–"/>
              <a:defRPr sz="2800">
                <a:solidFill>
                  <a:srgbClr val="4D4D4D"/>
                </a:solidFill>
                <a:latin typeface="Arial" panose="020B0604020202020204" pitchFamily="34" charset="0"/>
              </a:defRPr>
            </a:lvl2pPr>
            <a:lvl3pPr marL="1143000" indent="-228600">
              <a:spcBef>
                <a:spcPct val="20000"/>
              </a:spcBef>
              <a:buChar char="•"/>
              <a:defRPr sz="2400">
                <a:solidFill>
                  <a:srgbClr val="4D4D4D"/>
                </a:solidFill>
                <a:latin typeface="Arial" panose="020B0604020202020204" pitchFamily="34" charset="0"/>
              </a:defRPr>
            </a:lvl3pPr>
            <a:lvl4pPr marL="1600200" indent="-228600">
              <a:spcBef>
                <a:spcPct val="20000"/>
              </a:spcBef>
              <a:buChar char="–"/>
              <a:defRPr sz="2000">
                <a:solidFill>
                  <a:srgbClr val="4D4D4D"/>
                </a:solidFill>
                <a:latin typeface="Arial" panose="020B0604020202020204" pitchFamily="34" charset="0"/>
              </a:defRPr>
            </a:lvl4pPr>
            <a:lvl5pPr marL="2057400" indent="-228600">
              <a:spcBef>
                <a:spcPct val="20000"/>
              </a:spcBef>
              <a:buChar char="»"/>
              <a:defRPr sz="2000">
                <a:solidFill>
                  <a:srgbClr val="4D4D4D"/>
                </a:solidFill>
                <a:latin typeface="Arial" panose="020B0604020202020204" pitchFamily="34" charset="0"/>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defRPr>
            </a:lvl9pPr>
          </a:lstStyle>
          <a:p>
            <a:pPr>
              <a:spcBef>
                <a:spcPct val="0"/>
              </a:spcBef>
              <a:buFontTx/>
              <a:buNone/>
            </a:pPr>
            <a:r>
              <a:rPr lang="nl-BE" altLang="en-US" sz="1579">
                <a:solidFill>
                  <a:schemeClr val="tx1"/>
                </a:solidFill>
              </a:rPr>
              <a:t>Not really needed</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8DBBDCAE-086E-4433-A2A5-D1CF96DDA25E}"/>
              </a:ext>
            </a:extLst>
          </p:cNvPr>
          <p:cNvSpPr>
            <a:spLocks noGrp="1"/>
          </p:cNvSpPr>
          <p:nvPr>
            <p:ph type="ctrTitle"/>
          </p:nvPr>
        </p:nvSpPr>
        <p:spPr>
          <a:xfrm>
            <a:off x="1472399" y="2173842"/>
            <a:ext cx="6098400" cy="1274372"/>
          </a:xfrm>
        </p:spPr>
        <p:txBody>
          <a:bodyPr/>
          <a:lstStyle/>
          <a:p>
            <a:pPr algn="l"/>
            <a:r>
              <a:rPr lang="nl-BE" altLang="en-US" dirty="0"/>
              <a:t>CSS</a:t>
            </a:r>
          </a:p>
        </p:txBody>
      </p:sp>
      <p:sp>
        <p:nvSpPr>
          <p:cNvPr id="2" name="Subtitle 1">
            <a:extLst>
              <a:ext uri="{FF2B5EF4-FFF2-40B4-BE49-F238E27FC236}">
                <a16:creationId xmlns:a16="http://schemas.microsoft.com/office/drawing/2014/main" id="{47A79FCD-4B9C-4B62-B9C3-4642AB44DFE7}"/>
              </a:ext>
            </a:extLst>
          </p:cNvPr>
          <p:cNvSpPr>
            <a:spLocks noGrp="1"/>
          </p:cNvSpPr>
          <p:nvPr>
            <p:ph type="subTitle" idx="1"/>
          </p:nvPr>
        </p:nvSpPr>
        <p:spPr>
          <a:xfrm>
            <a:off x="1472399" y="2811028"/>
            <a:ext cx="6098399" cy="1010086"/>
          </a:xfrm>
        </p:spPr>
        <p:txBody>
          <a:bodyPr/>
          <a:lstStyle/>
          <a:p>
            <a:r>
              <a:rPr lang="nl-BE" altLang="en-US" dirty="0"/>
              <a:t>Naming Conventions</a:t>
            </a:r>
            <a:endParaRPr lang="en-BE" dirty="0"/>
          </a:p>
        </p:txBody>
      </p:sp>
      <p:sp>
        <p:nvSpPr>
          <p:cNvPr id="3" name="Text Placeholder 2">
            <a:extLst>
              <a:ext uri="{FF2B5EF4-FFF2-40B4-BE49-F238E27FC236}">
                <a16:creationId xmlns:a16="http://schemas.microsoft.com/office/drawing/2014/main" id="{138A695F-0790-49EB-984F-0468C041FF9F}"/>
              </a:ext>
            </a:extLst>
          </p:cNvPr>
          <p:cNvSpPr>
            <a:spLocks noGrp="1"/>
          </p:cNvSpPr>
          <p:nvPr>
            <p:ph type="body" sz="quarter" idx="10"/>
          </p:nvPr>
        </p:nvSpPr>
        <p:spPr>
          <a:xfrm>
            <a:off x="-89757" y="2075973"/>
            <a:ext cx="1447671" cy="1274762"/>
          </a:xfrm>
        </p:spPr>
        <p:txBody>
          <a:bodyPr/>
          <a:lstStyle/>
          <a:p>
            <a:r>
              <a:rPr lang="nl-BE" dirty="0"/>
              <a:t>11</a:t>
            </a:r>
            <a:endParaRPr lang="en-BE" dirty="0"/>
          </a:p>
        </p:txBody>
      </p:sp>
    </p:spTree>
    <p:extLst>
      <p:ext uri="{BB962C8B-B14F-4D97-AF65-F5344CB8AC3E}">
        <p14:creationId xmlns:p14="http://schemas.microsoft.com/office/powerpoint/2010/main" val="174840088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3">
            <a:extLst>
              <a:ext uri="{FF2B5EF4-FFF2-40B4-BE49-F238E27FC236}">
                <a16:creationId xmlns:a16="http://schemas.microsoft.com/office/drawing/2014/main" id="{183E4589-23E3-4004-9360-EC07F25E887E}"/>
              </a:ext>
            </a:extLst>
          </p:cNvPr>
          <p:cNvSpPr>
            <a:spLocks noGrp="1"/>
          </p:cNvSpPr>
          <p:nvPr>
            <p:ph type="title"/>
          </p:nvPr>
        </p:nvSpPr>
        <p:spPr/>
        <p:txBody>
          <a:bodyPr/>
          <a:lstStyle/>
          <a:p>
            <a:r>
              <a:rPr lang="nl-BE" altLang="en-US"/>
              <a:t>Filename</a:t>
            </a:r>
          </a:p>
        </p:txBody>
      </p:sp>
      <p:sp>
        <p:nvSpPr>
          <p:cNvPr id="57347" name="Content Placeholder 4">
            <a:extLst>
              <a:ext uri="{FF2B5EF4-FFF2-40B4-BE49-F238E27FC236}">
                <a16:creationId xmlns:a16="http://schemas.microsoft.com/office/drawing/2014/main" id="{12C2F860-7D5C-4D7A-9F5D-649EB24EFC95}"/>
              </a:ext>
            </a:extLst>
          </p:cNvPr>
          <p:cNvSpPr>
            <a:spLocks noGrp="1"/>
          </p:cNvSpPr>
          <p:nvPr>
            <p:ph idx="1"/>
          </p:nvPr>
        </p:nvSpPr>
        <p:spPr/>
        <p:txBody>
          <a:bodyPr/>
          <a:lstStyle/>
          <a:p>
            <a:r>
              <a:rPr lang="nl-BE" altLang="en-US" dirty="0"/>
              <a:t>Underscore: never</a:t>
            </a:r>
          </a:p>
          <a:p>
            <a:endParaRPr lang="nl-BE" altLang="en-US" dirty="0"/>
          </a:p>
          <a:p>
            <a:r>
              <a:rPr lang="nl-BE" altLang="en-US" dirty="0"/>
              <a:t>Capitals: never</a:t>
            </a:r>
          </a:p>
          <a:p>
            <a:endParaRPr lang="nl-BE" altLang="en-US" dirty="0"/>
          </a:p>
          <a:p>
            <a:r>
              <a:rPr lang="nl-BE" altLang="en-US" dirty="0"/>
              <a:t>Hyphen/dash between segments, words</a:t>
            </a:r>
          </a:p>
          <a:p>
            <a:endParaRPr lang="nl-BE" altLang="en-US" dirty="0"/>
          </a:p>
          <a:p>
            <a:r>
              <a:rPr lang="nl-BE" altLang="en-US" dirty="0"/>
              <a:t>Points: never</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B006212B-76A1-40A1-85CC-C1DD86E108DB}"/>
              </a:ext>
            </a:extLst>
          </p:cNvPr>
          <p:cNvSpPr>
            <a:spLocks noGrp="1"/>
          </p:cNvSpPr>
          <p:nvPr>
            <p:ph type="title"/>
          </p:nvPr>
        </p:nvSpPr>
        <p:spPr/>
        <p:txBody>
          <a:bodyPr/>
          <a:lstStyle/>
          <a:p>
            <a:r>
              <a:rPr lang="nl-BE" altLang="en-US"/>
              <a:t>Selectors</a:t>
            </a:r>
          </a:p>
        </p:txBody>
      </p:sp>
      <p:sp>
        <p:nvSpPr>
          <p:cNvPr id="58371" name="Content Placeholder 2">
            <a:extLst>
              <a:ext uri="{FF2B5EF4-FFF2-40B4-BE49-F238E27FC236}">
                <a16:creationId xmlns:a16="http://schemas.microsoft.com/office/drawing/2014/main" id="{9ADA0AB7-6A3E-4959-990E-3B09FF8E4013}"/>
              </a:ext>
            </a:extLst>
          </p:cNvPr>
          <p:cNvSpPr>
            <a:spLocks noGrp="1"/>
          </p:cNvSpPr>
          <p:nvPr>
            <p:ph idx="1"/>
          </p:nvPr>
        </p:nvSpPr>
        <p:spPr/>
        <p:txBody>
          <a:bodyPr/>
          <a:lstStyle/>
          <a:p>
            <a:r>
              <a:rPr lang="nl-BE" altLang="en-US"/>
              <a:t>Underscore: never</a:t>
            </a:r>
          </a:p>
          <a:p>
            <a:endParaRPr lang="nl-BE" altLang="en-US"/>
          </a:p>
          <a:p>
            <a:r>
              <a:rPr lang="nl-BE" altLang="en-US"/>
              <a:t>Capitals: never</a:t>
            </a:r>
          </a:p>
          <a:p>
            <a:endParaRPr lang="nl-BE" altLang="en-US"/>
          </a:p>
          <a:p>
            <a:r>
              <a:rPr lang="nl-BE" altLang="en-US"/>
              <a:t>Hyphen/dash between segments, words</a:t>
            </a:r>
          </a:p>
          <a:p>
            <a:endParaRPr lang="nl-BE" altLang="en-US"/>
          </a:p>
          <a:p>
            <a:r>
              <a:rPr lang="nl-BE" altLang="en-US"/>
              <a:t>Points: when selecting classes as a first character</a:t>
            </a:r>
          </a:p>
          <a:p>
            <a:endParaRPr lang="nl-BE" alt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5D364517-6C8D-417E-8C0A-76AB1A8A0357}"/>
              </a:ext>
            </a:extLst>
          </p:cNvPr>
          <p:cNvSpPr>
            <a:spLocks noGrp="1"/>
          </p:cNvSpPr>
          <p:nvPr>
            <p:ph type="title"/>
          </p:nvPr>
        </p:nvSpPr>
        <p:spPr/>
        <p:txBody>
          <a:bodyPr/>
          <a:lstStyle/>
          <a:p>
            <a:r>
              <a:rPr lang="nl-BE" altLang="en-US"/>
              <a:t>Properties</a:t>
            </a:r>
          </a:p>
        </p:txBody>
      </p:sp>
      <p:sp>
        <p:nvSpPr>
          <p:cNvPr id="59395" name="TextBox 3">
            <a:extLst>
              <a:ext uri="{FF2B5EF4-FFF2-40B4-BE49-F238E27FC236}">
                <a16:creationId xmlns:a16="http://schemas.microsoft.com/office/drawing/2014/main" id="{F2847C19-5D4D-441C-910F-F6131A0F239D}"/>
              </a:ext>
            </a:extLst>
          </p:cNvPr>
          <p:cNvSpPr txBox="1">
            <a:spLocks noChangeArrowheads="1"/>
          </p:cNvSpPr>
          <p:nvPr/>
        </p:nvSpPr>
        <p:spPr bwMode="auto">
          <a:xfrm>
            <a:off x="572796" y="1222312"/>
            <a:ext cx="2422458" cy="470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rgbClr val="4D4D4D"/>
                </a:solidFill>
                <a:latin typeface="Arial" panose="020B0604020202020204" pitchFamily="34" charset="0"/>
              </a:defRPr>
            </a:lvl1pPr>
            <a:lvl2pPr marL="742950" indent="-285750">
              <a:spcBef>
                <a:spcPct val="20000"/>
              </a:spcBef>
              <a:buChar char="–"/>
              <a:defRPr sz="2800">
                <a:solidFill>
                  <a:srgbClr val="4D4D4D"/>
                </a:solidFill>
                <a:latin typeface="Arial" panose="020B0604020202020204" pitchFamily="34" charset="0"/>
              </a:defRPr>
            </a:lvl2pPr>
            <a:lvl3pPr marL="1143000" indent="-228600">
              <a:spcBef>
                <a:spcPct val="20000"/>
              </a:spcBef>
              <a:buChar char="•"/>
              <a:defRPr sz="2400">
                <a:solidFill>
                  <a:srgbClr val="4D4D4D"/>
                </a:solidFill>
                <a:latin typeface="Arial" panose="020B0604020202020204" pitchFamily="34" charset="0"/>
              </a:defRPr>
            </a:lvl3pPr>
            <a:lvl4pPr marL="1600200" indent="-228600">
              <a:spcBef>
                <a:spcPct val="20000"/>
              </a:spcBef>
              <a:buChar char="–"/>
              <a:defRPr sz="2000">
                <a:solidFill>
                  <a:srgbClr val="4D4D4D"/>
                </a:solidFill>
                <a:latin typeface="Arial" panose="020B0604020202020204" pitchFamily="34" charset="0"/>
              </a:defRPr>
            </a:lvl4pPr>
            <a:lvl5pPr marL="2057400" indent="-228600">
              <a:spcBef>
                <a:spcPct val="20000"/>
              </a:spcBef>
              <a:buChar char="»"/>
              <a:defRPr sz="2000">
                <a:solidFill>
                  <a:srgbClr val="4D4D4D"/>
                </a:solidFill>
                <a:latin typeface="Arial" panose="020B0604020202020204" pitchFamily="34" charset="0"/>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defRPr>
            </a:lvl9pPr>
          </a:lstStyle>
          <a:p>
            <a:pPr>
              <a:spcBef>
                <a:spcPct val="0"/>
              </a:spcBef>
              <a:buFontTx/>
              <a:buNone/>
            </a:pPr>
            <a:r>
              <a:rPr lang="nl-BE" altLang="en-US" sz="2456" b="1" dirty="0">
                <a:solidFill>
                  <a:srgbClr val="FF6600"/>
                </a:solidFill>
              </a:rPr>
              <a:t>Good Practice:</a:t>
            </a:r>
            <a:endParaRPr lang="nl-BE" altLang="en-US" sz="1579" dirty="0">
              <a:solidFill>
                <a:schemeClr val="tx1"/>
              </a:solidFill>
            </a:endParaRPr>
          </a:p>
        </p:txBody>
      </p:sp>
      <p:sp>
        <p:nvSpPr>
          <p:cNvPr id="59396" name="TextBox 4">
            <a:extLst>
              <a:ext uri="{FF2B5EF4-FFF2-40B4-BE49-F238E27FC236}">
                <a16:creationId xmlns:a16="http://schemas.microsoft.com/office/drawing/2014/main" id="{8CC4E742-56C5-462F-AA7E-F5F12634FA80}"/>
              </a:ext>
            </a:extLst>
          </p:cNvPr>
          <p:cNvSpPr txBox="1">
            <a:spLocks noChangeArrowheads="1"/>
          </p:cNvSpPr>
          <p:nvPr/>
        </p:nvSpPr>
        <p:spPr bwMode="auto">
          <a:xfrm>
            <a:off x="571403" y="2931201"/>
            <a:ext cx="2194832" cy="470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rgbClr val="4D4D4D"/>
                </a:solidFill>
                <a:latin typeface="Arial" panose="020B0604020202020204" pitchFamily="34" charset="0"/>
              </a:defRPr>
            </a:lvl1pPr>
            <a:lvl2pPr marL="742950" indent="-285750">
              <a:spcBef>
                <a:spcPct val="20000"/>
              </a:spcBef>
              <a:buChar char="–"/>
              <a:defRPr sz="2800">
                <a:solidFill>
                  <a:srgbClr val="4D4D4D"/>
                </a:solidFill>
                <a:latin typeface="Arial" panose="020B0604020202020204" pitchFamily="34" charset="0"/>
              </a:defRPr>
            </a:lvl2pPr>
            <a:lvl3pPr marL="1143000" indent="-228600">
              <a:spcBef>
                <a:spcPct val="20000"/>
              </a:spcBef>
              <a:buChar char="•"/>
              <a:defRPr sz="2400">
                <a:solidFill>
                  <a:srgbClr val="4D4D4D"/>
                </a:solidFill>
                <a:latin typeface="Arial" panose="020B0604020202020204" pitchFamily="34" charset="0"/>
              </a:defRPr>
            </a:lvl3pPr>
            <a:lvl4pPr marL="1600200" indent="-228600">
              <a:spcBef>
                <a:spcPct val="20000"/>
              </a:spcBef>
              <a:buChar char="–"/>
              <a:defRPr sz="2000">
                <a:solidFill>
                  <a:srgbClr val="4D4D4D"/>
                </a:solidFill>
                <a:latin typeface="Arial" panose="020B0604020202020204" pitchFamily="34" charset="0"/>
              </a:defRPr>
            </a:lvl4pPr>
            <a:lvl5pPr marL="2057400" indent="-228600">
              <a:spcBef>
                <a:spcPct val="20000"/>
              </a:spcBef>
              <a:buChar char="»"/>
              <a:defRPr sz="2000">
                <a:solidFill>
                  <a:srgbClr val="4D4D4D"/>
                </a:solidFill>
                <a:latin typeface="Arial" panose="020B0604020202020204" pitchFamily="34" charset="0"/>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defRPr>
            </a:lvl9pPr>
          </a:lstStyle>
          <a:p>
            <a:pPr>
              <a:spcBef>
                <a:spcPct val="0"/>
              </a:spcBef>
              <a:buFontTx/>
              <a:buNone/>
            </a:pPr>
            <a:r>
              <a:rPr lang="nl-BE" altLang="en-US" sz="2456" b="1">
                <a:solidFill>
                  <a:srgbClr val="FF6600"/>
                </a:solidFill>
              </a:rPr>
              <a:t>Bad Practice:</a:t>
            </a:r>
            <a:endParaRPr lang="nl-BE" altLang="en-US" sz="1579">
              <a:solidFill>
                <a:schemeClr val="tx1"/>
              </a:solidFill>
            </a:endParaRPr>
          </a:p>
        </p:txBody>
      </p:sp>
      <p:sp>
        <p:nvSpPr>
          <p:cNvPr id="59397" name="TextBox 2">
            <a:extLst>
              <a:ext uri="{FF2B5EF4-FFF2-40B4-BE49-F238E27FC236}">
                <a16:creationId xmlns:a16="http://schemas.microsoft.com/office/drawing/2014/main" id="{6D637844-44AD-446D-A339-A1FBA614D739}"/>
              </a:ext>
            </a:extLst>
          </p:cNvPr>
          <p:cNvSpPr txBox="1">
            <a:spLocks noChangeArrowheads="1"/>
          </p:cNvSpPr>
          <p:nvPr/>
        </p:nvSpPr>
        <p:spPr bwMode="auto">
          <a:xfrm>
            <a:off x="170178" y="697379"/>
            <a:ext cx="7370366" cy="416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rgbClr val="4D4D4D"/>
                </a:solidFill>
                <a:latin typeface="Arial" panose="020B0604020202020204" pitchFamily="34" charset="0"/>
              </a:defRPr>
            </a:lvl1pPr>
            <a:lvl2pPr marL="742950" indent="-285750">
              <a:spcBef>
                <a:spcPct val="20000"/>
              </a:spcBef>
              <a:buChar char="–"/>
              <a:defRPr sz="2800">
                <a:solidFill>
                  <a:srgbClr val="4D4D4D"/>
                </a:solidFill>
                <a:latin typeface="Arial" panose="020B0604020202020204" pitchFamily="34" charset="0"/>
              </a:defRPr>
            </a:lvl2pPr>
            <a:lvl3pPr marL="1143000" indent="-228600">
              <a:spcBef>
                <a:spcPct val="20000"/>
              </a:spcBef>
              <a:buChar char="•"/>
              <a:defRPr sz="2400">
                <a:solidFill>
                  <a:srgbClr val="4D4D4D"/>
                </a:solidFill>
                <a:latin typeface="Arial" panose="020B0604020202020204" pitchFamily="34" charset="0"/>
              </a:defRPr>
            </a:lvl3pPr>
            <a:lvl4pPr marL="1600200" indent="-228600">
              <a:spcBef>
                <a:spcPct val="20000"/>
              </a:spcBef>
              <a:buChar char="–"/>
              <a:defRPr sz="2000">
                <a:solidFill>
                  <a:srgbClr val="4D4D4D"/>
                </a:solidFill>
                <a:latin typeface="Arial" panose="020B0604020202020204" pitchFamily="34" charset="0"/>
              </a:defRPr>
            </a:lvl4pPr>
            <a:lvl5pPr marL="2057400" indent="-228600">
              <a:spcBef>
                <a:spcPct val="20000"/>
              </a:spcBef>
              <a:buChar char="»"/>
              <a:defRPr sz="2000">
                <a:solidFill>
                  <a:srgbClr val="4D4D4D"/>
                </a:solidFill>
                <a:latin typeface="Arial" panose="020B0604020202020204" pitchFamily="34" charset="0"/>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defRPr>
            </a:lvl9pPr>
          </a:lstStyle>
          <a:p>
            <a:pPr>
              <a:spcBef>
                <a:spcPct val="0"/>
              </a:spcBef>
              <a:buFontTx/>
              <a:buNone/>
            </a:pPr>
            <a:r>
              <a:rPr lang="nl-BE" altLang="en-US" sz="2106">
                <a:solidFill>
                  <a:schemeClr val="tx1"/>
                </a:solidFill>
              </a:rPr>
              <a:t>Write all properties in lower case</a:t>
            </a:r>
          </a:p>
        </p:txBody>
      </p:sp>
      <p:sp>
        <p:nvSpPr>
          <p:cNvPr id="9" name="Rectangle 8">
            <a:extLst>
              <a:ext uri="{FF2B5EF4-FFF2-40B4-BE49-F238E27FC236}">
                <a16:creationId xmlns:a16="http://schemas.microsoft.com/office/drawing/2014/main" id="{C62E5CA9-E090-4A13-961D-60D8EDA5B190}"/>
              </a:ext>
            </a:extLst>
          </p:cNvPr>
          <p:cNvSpPr/>
          <p:nvPr/>
        </p:nvSpPr>
        <p:spPr>
          <a:xfrm>
            <a:off x="948861" y="1631193"/>
            <a:ext cx="4011083" cy="1280351"/>
          </a:xfrm>
          <a:prstGeom prst="rect">
            <a:avLst/>
          </a:prstGeom>
        </p:spPr>
        <p:txBody>
          <a:bodyPr>
            <a:spAutoFit/>
          </a:bodyPr>
          <a:lstStyle/>
          <a:p>
            <a:pPr>
              <a:defRPr/>
            </a:pPr>
            <a:r>
              <a:rPr lang="nl-BE" sz="1930" dirty="0">
                <a:solidFill>
                  <a:srgbClr val="800000"/>
                </a:solidFill>
                <a:highlight>
                  <a:srgbClr val="FFFFFF"/>
                </a:highlight>
                <a:latin typeface="Consolas" panose="020B0609020204030204" pitchFamily="49" charset="0"/>
              </a:rPr>
              <a:t>.container-payments</a:t>
            </a:r>
            <a:r>
              <a:rPr lang="nl-BE" sz="1930" dirty="0">
                <a:solidFill>
                  <a:srgbClr val="000000"/>
                </a:solidFill>
                <a:highlight>
                  <a:srgbClr val="FFFFFF"/>
                </a:highlight>
                <a:latin typeface="Consolas" panose="020B0609020204030204" pitchFamily="49" charset="0"/>
              </a:rPr>
              <a:t> {</a:t>
            </a:r>
          </a:p>
          <a:p>
            <a:pPr>
              <a:defRPr/>
            </a:pPr>
            <a:r>
              <a:rPr lang="nl-BE" sz="1930" dirty="0">
                <a:solidFill>
                  <a:srgbClr val="000000"/>
                </a:solidFill>
                <a:highlight>
                  <a:srgbClr val="FFFFFF"/>
                </a:highlight>
                <a:latin typeface="Consolas" panose="020B0609020204030204" pitchFamily="49" charset="0"/>
              </a:rPr>
              <a:t>    </a:t>
            </a:r>
            <a:r>
              <a:rPr lang="nl-BE" sz="1930" dirty="0">
                <a:solidFill>
                  <a:srgbClr val="FF0000"/>
                </a:solidFill>
                <a:highlight>
                  <a:srgbClr val="FFFFFF"/>
                </a:highlight>
                <a:latin typeface="Consolas" panose="020B0609020204030204" pitchFamily="49" charset="0"/>
              </a:rPr>
              <a:t>padding</a:t>
            </a:r>
            <a:r>
              <a:rPr lang="nl-BE" sz="1930" dirty="0">
                <a:solidFill>
                  <a:srgbClr val="000000"/>
                </a:solidFill>
                <a:highlight>
                  <a:srgbClr val="FFFFFF"/>
                </a:highlight>
                <a:latin typeface="Consolas" panose="020B0609020204030204" pitchFamily="49" charset="0"/>
              </a:rPr>
              <a:t>: </a:t>
            </a:r>
            <a:r>
              <a:rPr lang="nl-BE" sz="1930" dirty="0">
                <a:solidFill>
                  <a:srgbClr val="0000FF"/>
                </a:solidFill>
                <a:highlight>
                  <a:srgbClr val="FFFFFF"/>
                </a:highlight>
                <a:latin typeface="Consolas" panose="020B0609020204030204" pitchFamily="49" charset="0"/>
              </a:rPr>
              <a:t>4px</a:t>
            </a:r>
            <a:r>
              <a:rPr lang="nl-BE" sz="1930" dirty="0">
                <a:solidFill>
                  <a:srgbClr val="000000"/>
                </a:solidFill>
                <a:highlight>
                  <a:srgbClr val="FFFFFF"/>
                </a:highlight>
                <a:latin typeface="Consolas" panose="020B0609020204030204" pitchFamily="49" charset="0"/>
              </a:rPr>
              <a:t>;</a:t>
            </a:r>
          </a:p>
          <a:p>
            <a:pPr>
              <a:defRPr/>
            </a:pPr>
            <a:r>
              <a:rPr lang="nl-BE" sz="1930" dirty="0">
                <a:solidFill>
                  <a:srgbClr val="000000"/>
                </a:solidFill>
                <a:highlight>
                  <a:srgbClr val="FFFFFF"/>
                </a:highlight>
                <a:latin typeface="Consolas" panose="020B0609020204030204" pitchFamily="49" charset="0"/>
              </a:rPr>
              <a:t>    </a:t>
            </a:r>
            <a:r>
              <a:rPr lang="nl-BE" sz="1930" dirty="0">
                <a:solidFill>
                  <a:srgbClr val="FF0000"/>
                </a:solidFill>
                <a:highlight>
                  <a:srgbClr val="FFFFFF"/>
                </a:highlight>
                <a:latin typeface="Consolas" panose="020B0609020204030204" pitchFamily="49" charset="0"/>
              </a:rPr>
              <a:t>width</a:t>
            </a:r>
            <a:r>
              <a:rPr lang="nl-BE" sz="1930" dirty="0">
                <a:solidFill>
                  <a:srgbClr val="000000"/>
                </a:solidFill>
                <a:highlight>
                  <a:srgbClr val="FFFFFF"/>
                </a:highlight>
                <a:latin typeface="Consolas" panose="020B0609020204030204" pitchFamily="49" charset="0"/>
              </a:rPr>
              <a:t>: </a:t>
            </a:r>
            <a:r>
              <a:rPr lang="nl-BE" sz="1930" dirty="0">
                <a:solidFill>
                  <a:srgbClr val="0000FF"/>
                </a:solidFill>
                <a:highlight>
                  <a:srgbClr val="FFFFFF"/>
                </a:highlight>
                <a:latin typeface="Consolas" panose="020B0609020204030204" pitchFamily="49" charset="0"/>
              </a:rPr>
              <a:t>200px</a:t>
            </a:r>
            <a:r>
              <a:rPr lang="nl-BE" sz="1930" dirty="0">
                <a:solidFill>
                  <a:srgbClr val="000000"/>
                </a:solidFill>
                <a:highlight>
                  <a:srgbClr val="FFFFFF"/>
                </a:highlight>
                <a:latin typeface="Consolas" panose="020B0609020204030204" pitchFamily="49" charset="0"/>
              </a:rPr>
              <a:t>;</a:t>
            </a:r>
          </a:p>
          <a:p>
            <a:pPr>
              <a:defRPr/>
            </a:pPr>
            <a:r>
              <a:rPr lang="nl-BE" sz="1930" dirty="0">
                <a:solidFill>
                  <a:srgbClr val="000000"/>
                </a:solidFill>
                <a:highlight>
                  <a:srgbClr val="FFFFFF"/>
                </a:highlight>
                <a:latin typeface="Consolas" panose="020B0609020204030204" pitchFamily="49" charset="0"/>
              </a:rPr>
              <a:t>}</a:t>
            </a:r>
            <a:endParaRPr lang="nl-BE" sz="1930" dirty="0"/>
          </a:p>
        </p:txBody>
      </p:sp>
      <p:sp>
        <p:nvSpPr>
          <p:cNvPr id="10" name="Rectangle 9">
            <a:extLst>
              <a:ext uri="{FF2B5EF4-FFF2-40B4-BE49-F238E27FC236}">
                <a16:creationId xmlns:a16="http://schemas.microsoft.com/office/drawing/2014/main" id="{1B222AC5-05F0-4B79-A375-C56A874511E4}"/>
              </a:ext>
            </a:extLst>
          </p:cNvPr>
          <p:cNvSpPr/>
          <p:nvPr/>
        </p:nvSpPr>
        <p:spPr>
          <a:xfrm>
            <a:off x="815158" y="3371010"/>
            <a:ext cx="4011083" cy="1280351"/>
          </a:xfrm>
          <a:prstGeom prst="rect">
            <a:avLst/>
          </a:prstGeom>
        </p:spPr>
        <p:txBody>
          <a:bodyPr>
            <a:spAutoFit/>
          </a:bodyPr>
          <a:lstStyle/>
          <a:p>
            <a:pPr>
              <a:defRPr/>
            </a:pPr>
            <a:r>
              <a:rPr lang="nl-BE" sz="1930" dirty="0">
                <a:solidFill>
                  <a:srgbClr val="000000"/>
                </a:solidFill>
                <a:highlight>
                  <a:srgbClr val="FFFFFF"/>
                </a:highlight>
                <a:latin typeface="Consolas" panose="020B0609020204030204" pitchFamily="49" charset="0"/>
              </a:rPr>
              <a:t> </a:t>
            </a:r>
            <a:r>
              <a:rPr lang="nl-BE" sz="1930" dirty="0">
                <a:solidFill>
                  <a:srgbClr val="800000"/>
                </a:solidFill>
                <a:highlight>
                  <a:srgbClr val="FFFFFF"/>
                </a:highlight>
                <a:latin typeface="Consolas" panose="020B0609020204030204" pitchFamily="49" charset="0"/>
              </a:rPr>
              <a:t>.container-payments</a:t>
            </a:r>
            <a:r>
              <a:rPr lang="nl-BE" sz="1930" dirty="0">
                <a:solidFill>
                  <a:srgbClr val="000000"/>
                </a:solidFill>
                <a:highlight>
                  <a:srgbClr val="FFFFFF"/>
                </a:highlight>
                <a:latin typeface="Consolas" panose="020B0609020204030204" pitchFamily="49" charset="0"/>
              </a:rPr>
              <a:t> {</a:t>
            </a:r>
          </a:p>
          <a:p>
            <a:pPr>
              <a:defRPr/>
            </a:pPr>
            <a:r>
              <a:rPr lang="nl-BE" sz="1930" dirty="0">
                <a:solidFill>
                  <a:srgbClr val="000000"/>
                </a:solidFill>
                <a:highlight>
                  <a:srgbClr val="FFFFFF"/>
                </a:highlight>
                <a:latin typeface="Consolas" panose="020B0609020204030204" pitchFamily="49" charset="0"/>
              </a:rPr>
              <a:t>     </a:t>
            </a:r>
            <a:r>
              <a:rPr lang="nl-BE" sz="1930" dirty="0">
                <a:solidFill>
                  <a:srgbClr val="FF0000"/>
                </a:solidFill>
                <a:highlight>
                  <a:srgbClr val="FFFFFF"/>
                </a:highlight>
                <a:latin typeface="Consolas" panose="020B0609020204030204" pitchFamily="49" charset="0"/>
              </a:rPr>
              <a:t>Padding</a:t>
            </a:r>
            <a:r>
              <a:rPr lang="nl-BE" sz="1930" dirty="0">
                <a:solidFill>
                  <a:srgbClr val="000000"/>
                </a:solidFill>
                <a:highlight>
                  <a:srgbClr val="FFFFFF"/>
                </a:highlight>
                <a:latin typeface="Consolas" panose="020B0609020204030204" pitchFamily="49" charset="0"/>
              </a:rPr>
              <a:t>: </a:t>
            </a:r>
            <a:r>
              <a:rPr lang="nl-BE" sz="1930" dirty="0">
                <a:solidFill>
                  <a:srgbClr val="0000FF"/>
                </a:solidFill>
                <a:highlight>
                  <a:srgbClr val="FFFFFF"/>
                </a:highlight>
                <a:latin typeface="Consolas" panose="020B0609020204030204" pitchFamily="49" charset="0"/>
              </a:rPr>
              <a:t>4px</a:t>
            </a:r>
            <a:r>
              <a:rPr lang="nl-BE" sz="1930" dirty="0">
                <a:solidFill>
                  <a:srgbClr val="000000"/>
                </a:solidFill>
                <a:highlight>
                  <a:srgbClr val="FFFFFF"/>
                </a:highlight>
                <a:latin typeface="Consolas" panose="020B0609020204030204" pitchFamily="49" charset="0"/>
              </a:rPr>
              <a:t>;</a:t>
            </a:r>
          </a:p>
          <a:p>
            <a:pPr>
              <a:defRPr/>
            </a:pPr>
            <a:r>
              <a:rPr lang="nl-BE" sz="1930" dirty="0">
                <a:solidFill>
                  <a:srgbClr val="000000"/>
                </a:solidFill>
                <a:highlight>
                  <a:srgbClr val="FFFFFF"/>
                </a:highlight>
                <a:latin typeface="Consolas" panose="020B0609020204030204" pitchFamily="49" charset="0"/>
              </a:rPr>
              <a:t>     </a:t>
            </a:r>
            <a:r>
              <a:rPr lang="nl-BE" sz="1930" dirty="0">
                <a:solidFill>
                  <a:srgbClr val="FF0000"/>
                </a:solidFill>
                <a:highlight>
                  <a:srgbClr val="FFFFFF"/>
                </a:highlight>
                <a:latin typeface="Consolas" panose="020B0609020204030204" pitchFamily="49" charset="0"/>
              </a:rPr>
              <a:t>width</a:t>
            </a:r>
            <a:r>
              <a:rPr lang="nl-BE" sz="1930" dirty="0">
                <a:solidFill>
                  <a:srgbClr val="000000"/>
                </a:solidFill>
                <a:highlight>
                  <a:srgbClr val="FFFFFF"/>
                </a:highlight>
                <a:latin typeface="Consolas" panose="020B0609020204030204" pitchFamily="49" charset="0"/>
              </a:rPr>
              <a:t>: </a:t>
            </a:r>
            <a:r>
              <a:rPr lang="nl-BE" sz="1930" dirty="0">
                <a:solidFill>
                  <a:srgbClr val="0000FF"/>
                </a:solidFill>
                <a:highlight>
                  <a:srgbClr val="FFFFFF"/>
                </a:highlight>
                <a:latin typeface="Consolas" panose="020B0609020204030204" pitchFamily="49" charset="0"/>
              </a:rPr>
              <a:t>200px</a:t>
            </a:r>
            <a:r>
              <a:rPr lang="nl-BE" sz="1930" dirty="0">
                <a:solidFill>
                  <a:srgbClr val="000000"/>
                </a:solidFill>
                <a:highlight>
                  <a:srgbClr val="FFFFFF"/>
                </a:highlight>
                <a:latin typeface="Consolas" panose="020B0609020204030204" pitchFamily="49" charset="0"/>
              </a:rPr>
              <a:t>;</a:t>
            </a:r>
          </a:p>
          <a:p>
            <a:pPr>
              <a:defRPr/>
            </a:pPr>
            <a:r>
              <a:rPr lang="nl-BE" sz="1930" dirty="0">
                <a:solidFill>
                  <a:srgbClr val="000000"/>
                </a:solidFill>
                <a:highlight>
                  <a:srgbClr val="FFFFFF"/>
                </a:highlight>
                <a:latin typeface="Consolas" panose="020B0609020204030204" pitchFamily="49" charset="0"/>
              </a:rPr>
              <a:t> }</a:t>
            </a:r>
            <a:endParaRPr lang="nl-BE" sz="1930"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a:extLst>
              <a:ext uri="{FF2B5EF4-FFF2-40B4-BE49-F238E27FC236}">
                <a16:creationId xmlns:a16="http://schemas.microsoft.com/office/drawing/2014/main" id="{7D0A6851-4A0C-4850-9EA6-D526315E6462}"/>
              </a:ext>
            </a:extLst>
          </p:cNvPr>
          <p:cNvSpPr>
            <a:spLocks noGrp="1"/>
          </p:cNvSpPr>
          <p:nvPr>
            <p:ph type="title"/>
          </p:nvPr>
        </p:nvSpPr>
        <p:spPr>
          <a:xfrm>
            <a:off x="97487" y="128661"/>
            <a:ext cx="1964151" cy="1002771"/>
          </a:xfrm>
        </p:spPr>
        <p:txBody>
          <a:bodyPr/>
          <a:lstStyle/>
          <a:p>
            <a:r>
              <a:rPr lang="nl-BE" altLang="en-US" dirty="0"/>
              <a:t>Colors</a:t>
            </a:r>
          </a:p>
        </p:txBody>
      </p:sp>
      <p:sp>
        <p:nvSpPr>
          <p:cNvPr id="60419" name="TextBox 2">
            <a:extLst>
              <a:ext uri="{FF2B5EF4-FFF2-40B4-BE49-F238E27FC236}">
                <a16:creationId xmlns:a16="http://schemas.microsoft.com/office/drawing/2014/main" id="{6FEE8969-ABC8-4F10-83F3-E0FF6F73CE60}"/>
              </a:ext>
            </a:extLst>
          </p:cNvPr>
          <p:cNvSpPr txBox="1">
            <a:spLocks noChangeArrowheads="1"/>
          </p:cNvSpPr>
          <p:nvPr/>
        </p:nvSpPr>
        <p:spPr bwMode="auto">
          <a:xfrm>
            <a:off x="365339" y="1659127"/>
            <a:ext cx="2422458" cy="470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rgbClr val="4D4D4D"/>
                </a:solidFill>
                <a:latin typeface="Arial" panose="020B0604020202020204" pitchFamily="34" charset="0"/>
              </a:defRPr>
            </a:lvl1pPr>
            <a:lvl2pPr marL="742950" indent="-285750">
              <a:spcBef>
                <a:spcPct val="20000"/>
              </a:spcBef>
              <a:buChar char="–"/>
              <a:defRPr sz="2800">
                <a:solidFill>
                  <a:srgbClr val="4D4D4D"/>
                </a:solidFill>
                <a:latin typeface="Arial" panose="020B0604020202020204" pitchFamily="34" charset="0"/>
              </a:defRPr>
            </a:lvl2pPr>
            <a:lvl3pPr marL="1143000" indent="-228600">
              <a:spcBef>
                <a:spcPct val="20000"/>
              </a:spcBef>
              <a:buChar char="•"/>
              <a:defRPr sz="2400">
                <a:solidFill>
                  <a:srgbClr val="4D4D4D"/>
                </a:solidFill>
                <a:latin typeface="Arial" panose="020B0604020202020204" pitchFamily="34" charset="0"/>
              </a:defRPr>
            </a:lvl3pPr>
            <a:lvl4pPr marL="1600200" indent="-228600">
              <a:spcBef>
                <a:spcPct val="20000"/>
              </a:spcBef>
              <a:buChar char="–"/>
              <a:defRPr sz="2000">
                <a:solidFill>
                  <a:srgbClr val="4D4D4D"/>
                </a:solidFill>
                <a:latin typeface="Arial" panose="020B0604020202020204" pitchFamily="34" charset="0"/>
              </a:defRPr>
            </a:lvl4pPr>
            <a:lvl5pPr marL="2057400" indent="-228600">
              <a:spcBef>
                <a:spcPct val="20000"/>
              </a:spcBef>
              <a:buChar char="»"/>
              <a:defRPr sz="2000">
                <a:solidFill>
                  <a:srgbClr val="4D4D4D"/>
                </a:solidFill>
                <a:latin typeface="Arial" panose="020B0604020202020204" pitchFamily="34" charset="0"/>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defRPr>
            </a:lvl9pPr>
          </a:lstStyle>
          <a:p>
            <a:pPr>
              <a:spcBef>
                <a:spcPct val="0"/>
              </a:spcBef>
              <a:buFontTx/>
              <a:buNone/>
            </a:pPr>
            <a:r>
              <a:rPr lang="nl-BE" altLang="en-US" sz="2456" b="1" dirty="0">
                <a:solidFill>
                  <a:srgbClr val="FF6600"/>
                </a:solidFill>
              </a:rPr>
              <a:t>Good Practice:</a:t>
            </a:r>
            <a:endParaRPr lang="nl-BE" altLang="en-US" sz="1579" dirty="0">
              <a:solidFill>
                <a:schemeClr val="tx1"/>
              </a:solidFill>
            </a:endParaRPr>
          </a:p>
        </p:txBody>
      </p:sp>
      <p:sp>
        <p:nvSpPr>
          <p:cNvPr id="60420" name="TextBox 3">
            <a:extLst>
              <a:ext uri="{FF2B5EF4-FFF2-40B4-BE49-F238E27FC236}">
                <a16:creationId xmlns:a16="http://schemas.microsoft.com/office/drawing/2014/main" id="{E4AD8948-F7C3-4916-9A85-CE1F60D0FA04}"/>
              </a:ext>
            </a:extLst>
          </p:cNvPr>
          <p:cNvSpPr txBox="1">
            <a:spLocks noChangeArrowheads="1"/>
          </p:cNvSpPr>
          <p:nvPr/>
        </p:nvSpPr>
        <p:spPr bwMode="auto">
          <a:xfrm>
            <a:off x="363946" y="3368016"/>
            <a:ext cx="2194832" cy="470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rgbClr val="4D4D4D"/>
                </a:solidFill>
                <a:latin typeface="Arial" panose="020B0604020202020204" pitchFamily="34" charset="0"/>
              </a:defRPr>
            </a:lvl1pPr>
            <a:lvl2pPr marL="742950" indent="-285750">
              <a:spcBef>
                <a:spcPct val="20000"/>
              </a:spcBef>
              <a:buChar char="–"/>
              <a:defRPr sz="2800">
                <a:solidFill>
                  <a:srgbClr val="4D4D4D"/>
                </a:solidFill>
                <a:latin typeface="Arial" panose="020B0604020202020204" pitchFamily="34" charset="0"/>
              </a:defRPr>
            </a:lvl2pPr>
            <a:lvl3pPr marL="1143000" indent="-228600">
              <a:spcBef>
                <a:spcPct val="20000"/>
              </a:spcBef>
              <a:buChar char="•"/>
              <a:defRPr sz="2400">
                <a:solidFill>
                  <a:srgbClr val="4D4D4D"/>
                </a:solidFill>
                <a:latin typeface="Arial" panose="020B0604020202020204" pitchFamily="34" charset="0"/>
              </a:defRPr>
            </a:lvl3pPr>
            <a:lvl4pPr marL="1600200" indent="-228600">
              <a:spcBef>
                <a:spcPct val="20000"/>
              </a:spcBef>
              <a:buChar char="–"/>
              <a:defRPr sz="2000">
                <a:solidFill>
                  <a:srgbClr val="4D4D4D"/>
                </a:solidFill>
                <a:latin typeface="Arial" panose="020B0604020202020204" pitchFamily="34" charset="0"/>
              </a:defRPr>
            </a:lvl4pPr>
            <a:lvl5pPr marL="2057400" indent="-228600">
              <a:spcBef>
                <a:spcPct val="20000"/>
              </a:spcBef>
              <a:buChar char="»"/>
              <a:defRPr sz="2000">
                <a:solidFill>
                  <a:srgbClr val="4D4D4D"/>
                </a:solidFill>
                <a:latin typeface="Arial" panose="020B0604020202020204" pitchFamily="34" charset="0"/>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defRPr>
            </a:lvl9pPr>
          </a:lstStyle>
          <a:p>
            <a:pPr>
              <a:spcBef>
                <a:spcPct val="0"/>
              </a:spcBef>
              <a:buFontTx/>
              <a:buNone/>
            </a:pPr>
            <a:r>
              <a:rPr lang="nl-BE" altLang="en-US" sz="2456" b="1">
                <a:solidFill>
                  <a:srgbClr val="FF6600"/>
                </a:solidFill>
              </a:rPr>
              <a:t>Bad Practice:</a:t>
            </a:r>
            <a:endParaRPr lang="nl-BE" altLang="en-US" sz="1579">
              <a:solidFill>
                <a:schemeClr val="tx1"/>
              </a:solidFill>
            </a:endParaRPr>
          </a:p>
        </p:txBody>
      </p:sp>
      <p:sp>
        <p:nvSpPr>
          <p:cNvPr id="60421" name="TextBox 2">
            <a:extLst>
              <a:ext uri="{FF2B5EF4-FFF2-40B4-BE49-F238E27FC236}">
                <a16:creationId xmlns:a16="http://schemas.microsoft.com/office/drawing/2014/main" id="{B8B1BF84-0469-4FB6-86B6-BBF5767E5E65}"/>
              </a:ext>
            </a:extLst>
          </p:cNvPr>
          <p:cNvSpPr txBox="1">
            <a:spLocks noChangeArrowheads="1"/>
          </p:cNvSpPr>
          <p:nvPr/>
        </p:nvSpPr>
        <p:spPr bwMode="auto">
          <a:xfrm>
            <a:off x="170178" y="896778"/>
            <a:ext cx="7370366" cy="416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rgbClr val="4D4D4D"/>
                </a:solidFill>
                <a:latin typeface="Arial" panose="020B0604020202020204" pitchFamily="34" charset="0"/>
              </a:defRPr>
            </a:lvl1pPr>
            <a:lvl2pPr marL="742950" indent="-285750">
              <a:spcBef>
                <a:spcPct val="20000"/>
              </a:spcBef>
              <a:buChar char="–"/>
              <a:defRPr sz="2800">
                <a:solidFill>
                  <a:srgbClr val="4D4D4D"/>
                </a:solidFill>
                <a:latin typeface="Arial" panose="020B0604020202020204" pitchFamily="34" charset="0"/>
              </a:defRPr>
            </a:lvl2pPr>
            <a:lvl3pPr marL="1143000" indent="-228600">
              <a:spcBef>
                <a:spcPct val="20000"/>
              </a:spcBef>
              <a:buChar char="•"/>
              <a:defRPr sz="2400">
                <a:solidFill>
                  <a:srgbClr val="4D4D4D"/>
                </a:solidFill>
                <a:latin typeface="Arial" panose="020B0604020202020204" pitchFamily="34" charset="0"/>
              </a:defRPr>
            </a:lvl3pPr>
            <a:lvl4pPr marL="1600200" indent="-228600">
              <a:spcBef>
                <a:spcPct val="20000"/>
              </a:spcBef>
              <a:buChar char="–"/>
              <a:defRPr sz="2000">
                <a:solidFill>
                  <a:srgbClr val="4D4D4D"/>
                </a:solidFill>
                <a:latin typeface="Arial" panose="020B0604020202020204" pitchFamily="34" charset="0"/>
              </a:defRPr>
            </a:lvl4pPr>
            <a:lvl5pPr marL="2057400" indent="-228600">
              <a:spcBef>
                <a:spcPct val="20000"/>
              </a:spcBef>
              <a:buChar char="»"/>
              <a:defRPr sz="2000">
                <a:solidFill>
                  <a:srgbClr val="4D4D4D"/>
                </a:solidFill>
                <a:latin typeface="Arial" panose="020B0604020202020204" pitchFamily="34" charset="0"/>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defRPr>
            </a:lvl9pPr>
          </a:lstStyle>
          <a:p>
            <a:pPr>
              <a:spcBef>
                <a:spcPct val="0"/>
              </a:spcBef>
              <a:buFontTx/>
              <a:buNone/>
            </a:pPr>
            <a:r>
              <a:rPr lang="nl-BE" altLang="en-US" sz="2106" dirty="0">
                <a:solidFill>
                  <a:schemeClr val="tx1"/>
                </a:solidFill>
              </a:rPr>
              <a:t>Write all colors in lower case.</a:t>
            </a:r>
          </a:p>
        </p:txBody>
      </p:sp>
      <p:sp>
        <p:nvSpPr>
          <p:cNvPr id="8" name="Rectangle 7">
            <a:extLst>
              <a:ext uri="{FF2B5EF4-FFF2-40B4-BE49-F238E27FC236}">
                <a16:creationId xmlns:a16="http://schemas.microsoft.com/office/drawing/2014/main" id="{06E74E34-6280-48F0-8F26-33B27AA31FE5}"/>
              </a:ext>
            </a:extLst>
          </p:cNvPr>
          <p:cNvSpPr/>
          <p:nvPr/>
        </p:nvSpPr>
        <p:spPr>
          <a:xfrm>
            <a:off x="765055" y="2107884"/>
            <a:ext cx="4011083" cy="983346"/>
          </a:xfrm>
          <a:prstGeom prst="rect">
            <a:avLst/>
          </a:prstGeom>
        </p:spPr>
        <p:txBody>
          <a:bodyPr>
            <a:spAutoFit/>
          </a:bodyPr>
          <a:lstStyle/>
          <a:p>
            <a:pPr>
              <a:defRPr/>
            </a:pPr>
            <a:r>
              <a:rPr lang="nl-BE" sz="1930" dirty="0">
                <a:solidFill>
                  <a:srgbClr val="800000"/>
                </a:solidFill>
                <a:highlight>
                  <a:srgbClr val="FFFFFF"/>
                </a:highlight>
                <a:latin typeface="Consolas" panose="020B0609020204030204" pitchFamily="49" charset="0"/>
              </a:rPr>
              <a:t>.container-payments</a:t>
            </a:r>
            <a:r>
              <a:rPr lang="nl-BE" sz="1930" dirty="0">
                <a:solidFill>
                  <a:srgbClr val="000000"/>
                </a:solidFill>
                <a:highlight>
                  <a:srgbClr val="FFFFFF"/>
                </a:highlight>
                <a:latin typeface="Consolas" panose="020B0609020204030204" pitchFamily="49" charset="0"/>
              </a:rPr>
              <a:t> {</a:t>
            </a:r>
          </a:p>
          <a:p>
            <a:pPr>
              <a:defRPr/>
            </a:pPr>
            <a:r>
              <a:rPr lang="nl-BE" sz="1930" dirty="0">
                <a:solidFill>
                  <a:srgbClr val="000000"/>
                </a:solidFill>
                <a:highlight>
                  <a:srgbClr val="FFFFFF"/>
                </a:highlight>
                <a:latin typeface="Consolas" panose="020B0609020204030204" pitchFamily="49" charset="0"/>
              </a:rPr>
              <a:t>   </a:t>
            </a:r>
            <a:r>
              <a:rPr lang="nl-BE" sz="1930" dirty="0">
                <a:solidFill>
                  <a:srgbClr val="FF0000"/>
                </a:solidFill>
                <a:highlight>
                  <a:srgbClr val="FFFFFF"/>
                </a:highlight>
                <a:latin typeface="Consolas" panose="020B0609020204030204" pitchFamily="49" charset="0"/>
              </a:rPr>
              <a:t>color</a:t>
            </a:r>
            <a:r>
              <a:rPr lang="nl-BE" sz="1930" dirty="0">
                <a:solidFill>
                  <a:srgbClr val="000000"/>
                </a:solidFill>
                <a:highlight>
                  <a:srgbClr val="FFFFFF"/>
                </a:highlight>
                <a:latin typeface="Consolas" panose="020B0609020204030204" pitchFamily="49" charset="0"/>
              </a:rPr>
              <a:t>: </a:t>
            </a:r>
            <a:r>
              <a:rPr lang="nl-BE" sz="1930" dirty="0">
                <a:solidFill>
                  <a:srgbClr val="0000FF"/>
                </a:solidFill>
                <a:highlight>
                  <a:srgbClr val="FFFFFF"/>
                </a:highlight>
                <a:latin typeface="Consolas" panose="020B0609020204030204" pitchFamily="49" charset="0"/>
              </a:rPr>
              <a:t>#ffcc35</a:t>
            </a:r>
            <a:r>
              <a:rPr lang="nl-BE" sz="1930" dirty="0">
                <a:solidFill>
                  <a:srgbClr val="000000"/>
                </a:solidFill>
                <a:highlight>
                  <a:srgbClr val="FFFFFF"/>
                </a:highlight>
                <a:latin typeface="Consolas" panose="020B0609020204030204" pitchFamily="49" charset="0"/>
              </a:rPr>
              <a:t>;</a:t>
            </a:r>
          </a:p>
          <a:p>
            <a:pPr>
              <a:defRPr/>
            </a:pPr>
            <a:r>
              <a:rPr lang="nl-BE" sz="1930" dirty="0">
                <a:solidFill>
                  <a:srgbClr val="000000"/>
                </a:solidFill>
                <a:highlight>
                  <a:srgbClr val="FFFFFF"/>
                </a:highlight>
                <a:latin typeface="Consolas" panose="020B0609020204030204" pitchFamily="49" charset="0"/>
              </a:rPr>
              <a:t>}</a:t>
            </a:r>
            <a:endParaRPr lang="nl-BE" sz="1930" dirty="0"/>
          </a:p>
        </p:txBody>
      </p:sp>
      <p:sp>
        <p:nvSpPr>
          <p:cNvPr id="9" name="Rectangle 8">
            <a:extLst>
              <a:ext uri="{FF2B5EF4-FFF2-40B4-BE49-F238E27FC236}">
                <a16:creationId xmlns:a16="http://schemas.microsoft.com/office/drawing/2014/main" id="{0553E7FE-0374-4BF4-B2A5-8FDDE764E076}"/>
              </a:ext>
            </a:extLst>
          </p:cNvPr>
          <p:cNvSpPr/>
          <p:nvPr/>
        </p:nvSpPr>
        <p:spPr>
          <a:xfrm>
            <a:off x="765055" y="3816773"/>
            <a:ext cx="4011083" cy="983346"/>
          </a:xfrm>
          <a:prstGeom prst="rect">
            <a:avLst/>
          </a:prstGeom>
        </p:spPr>
        <p:txBody>
          <a:bodyPr>
            <a:spAutoFit/>
          </a:bodyPr>
          <a:lstStyle/>
          <a:p>
            <a:pPr>
              <a:defRPr/>
            </a:pPr>
            <a:r>
              <a:rPr lang="nl-BE" sz="1930" dirty="0">
                <a:solidFill>
                  <a:srgbClr val="800000"/>
                </a:solidFill>
                <a:highlight>
                  <a:srgbClr val="FFFFFF"/>
                </a:highlight>
                <a:latin typeface="Consolas" panose="020B0609020204030204" pitchFamily="49" charset="0"/>
              </a:rPr>
              <a:t>.container-payments</a:t>
            </a:r>
            <a:r>
              <a:rPr lang="nl-BE" sz="1930" dirty="0">
                <a:solidFill>
                  <a:srgbClr val="000000"/>
                </a:solidFill>
                <a:highlight>
                  <a:srgbClr val="FFFFFF"/>
                </a:highlight>
                <a:latin typeface="Consolas" panose="020B0609020204030204" pitchFamily="49" charset="0"/>
              </a:rPr>
              <a:t> {</a:t>
            </a:r>
          </a:p>
          <a:p>
            <a:pPr>
              <a:defRPr/>
            </a:pPr>
            <a:r>
              <a:rPr lang="nl-BE" sz="1930" dirty="0">
                <a:solidFill>
                  <a:srgbClr val="000000"/>
                </a:solidFill>
                <a:highlight>
                  <a:srgbClr val="FFFFFF"/>
                </a:highlight>
                <a:latin typeface="Consolas" panose="020B0609020204030204" pitchFamily="49" charset="0"/>
              </a:rPr>
              <a:t>   </a:t>
            </a:r>
            <a:r>
              <a:rPr lang="nl-BE" sz="1930" dirty="0">
                <a:solidFill>
                  <a:srgbClr val="FF0000"/>
                </a:solidFill>
                <a:highlight>
                  <a:srgbClr val="FFFFFF"/>
                </a:highlight>
                <a:latin typeface="Consolas" panose="020B0609020204030204" pitchFamily="49" charset="0"/>
              </a:rPr>
              <a:t>color</a:t>
            </a:r>
            <a:r>
              <a:rPr lang="nl-BE" sz="1930" dirty="0">
                <a:solidFill>
                  <a:srgbClr val="000000"/>
                </a:solidFill>
                <a:highlight>
                  <a:srgbClr val="FFFFFF"/>
                </a:highlight>
                <a:latin typeface="Consolas" panose="020B0609020204030204" pitchFamily="49" charset="0"/>
              </a:rPr>
              <a:t>: </a:t>
            </a:r>
            <a:r>
              <a:rPr lang="nl-BE" sz="1930" dirty="0">
                <a:solidFill>
                  <a:srgbClr val="0000FF"/>
                </a:solidFill>
                <a:highlight>
                  <a:srgbClr val="FFFFFF"/>
                </a:highlight>
                <a:latin typeface="Consolas" panose="020B0609020204030204" pitchFamily="49" charset="0"/>
              </a:rPr>
              <a:t>#FFCC35</a:t>
            </a:r>
            <a:r>
              <a:rPr lang="nl-BE" sz="1930" dirty="0">
                <a:solidFill>
                  <a:srgbClr val="000000"/>
                </a:solidFill>
                <a:highlight>
                  <a:srgbClr val="FFFFFF"/>
                </a:highlight>
                <a:latin typeface="Consolas" panose="020B0609020204030204" pitchFamily="49" charset="0"/>
              </a:rPr>
              <a:t>;</a:t>
            </a:r>
          </a:p>
          <a:p>
            <a:pPr>
              <a:defRPr/>
            </a:pPr>
            <a:r>
              <a:rPr lang="nl-BE" sz="1930" dirty="0">
                <a:solidFill>
                  <a:srgbClr val="000000"/>
                </a:solidFill>
                <a:highlight>
                  <a:srgbClr val="FFFFFF"/>
                </a:highlight>
                <a:latin typeface="Consolas" panose="020B0609020204030204" pitchFamily="49" charset="0"/>
              </a:rPr>
              <a:t>}</a:t>
            </a:r>
            <a:endParaRPr lang="nl-BE" sz="1930"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8DBBDCAE-086E-4433-A2A5-D1CF96DDA25E}"/>
              </a:ext>
            </a:extLst>
          </p:cNvPr>
          <p:cNvSpPr>
            <a:spLocks noGrp="1"/>
          </p:cNvSpPr>
          <p:nvPr>
            <p:ph type="ctrTitle"/>
          </p:nvPr>
        </p:nvSpPr>
        <p:spPr>
          <a:xfrm>
            <a:off x="1472399" y="2173842"/>
            <a:ext cx="6098400" cy="1274372"/>
          </a:xfrm>
        </p:spPr>
        <p:txBody>
          <a:bodyPr/>
          <a:lstStyle/>
          <a:p>
            <a:pPr algn="l"/>
            <a:r>
              <a:rPr lang="nl-BE" altLang="en-US" dirty="0"/>
              <a:t>CSS</a:t>
            </a:r>
          </a:p>
        </p:txBody>
      </p:sp>
      <p:sp>
        <p:nvSpPr>
          <p:cNvPr id="2" name="Subtitle 1">
            <a:extLst>
              <a:ext uri="{FF2B5EF4-FFF2-40B4-BE49-F238E27FC236}">
                <a16:creationId xmlns:a16="http://schemas.microsoft.com/office/drawing/2014/main" id="{47A79FCD-4B9C-4B62-B9C3-4642AB44DFE7}"/>
              </a:ext>
            </a:extLst>
          </p:cNvPr>
          <p:cNvSpPr>
            <a:spLocks noGrp="1"/>
          </p:cNvSpPr>
          <p:nvPr>
            <p:ph type="subTitle" idx="1"/>
          </p:nvPr>
        </p:nvSpPr>
        <p:spPr>
          <a:xfrm>
            <a:off x="1472399" y="2811028"/>
            <a:ext cx="6098399" cy="1010086"/>
          </a:xfrm>
        </p:spPr>
        <p:txBody>
          <a:bodyPr/>
          <a:lstStyle/>
          <a:p>
            <a:r>
              <a:rPr lang="nl-BE" altLang="en-US" dirty="0"/>
              <a:t>Border-Radius</a:t>
            </a:r>
            <a:endParaRPr lang="en-BE" dirty="0"/>
          </a:p>
        </p:txBody>
      </p:sp>
      <p:sp>
        <p:nvSpPr>
          <p:cNvPr id="3" name="Text Placeholder 2">
            <a:extLst>
              <a:ext uri="{FF2B5EF4-FFF2-40B4-BE49-F238E27FC236}">
                <a16:creationId xmlns:a16="http://schemas.microsoft.com/office/drawing/2014/main" id="{138A695F-0790-49EB-984F-0468C041FF9F}"/>
              </a:ext>
            </a:extLst>
          </p:cNvPr>
          <p:cNvSpPr>
            <a:spLocks noGrp="1"/>
          </p:cNvSpPr>
          <p:nvPr>
            <p:ph type="body" sz="quarter" idx="10"/>
          </p:nvPr>
        </p:nvSpPr>
        <p:spPr>
          <a:xfrm>
            <a:off x="-123416" y="2075973"/>
            <a:ext cx="1481330" cy="1274762"/>
          </a:xfrm>
        </p:spPr>
        <p:txBody>
          <a:bodyPr/>
          <a:lstStyle/>
          <a:p>
            <a:r>
              <a:rPr lang="nl-BE" dirty="0"/>
              <a:t>12</a:t>
            </a:r>
            <a:endParaRPr lang="en-BE" dirty="0"/>
          </a:p>
        </p:txBody>
      </p:sp>
    </p:spTree>
    <p:extLst>
      <p:ext uri="{BB962C8B-B14F-4D97-AF65-F5344CB8AC3E}">
        <p14:creationId xmlns:p14="http://schemas.microsoft.com/office/powerpoint/2010/main" val="133471929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3753C7C-FCFC-4403-B745-F95D12D57E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308"/>
            <a:ext cx="10688638" cy="7619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ight Arrow 4">
            <a:extLst>
              <a:ext uri="{FF2B5EF4-FFF2-40B4-BE49-F238E27FC236}">
                <a16:creationId xmlns:a16="http://schemas.microsoft.com/office/drawing/2014/main" id="{5126E702-2507-41CE-9ABD-EC62E51E5501}"/>
              </a:ext>
            </a:extLst>
          </p:cNvPr>
          <p:cNvSpPr/>
          <p:nvPr/>
        </p:nvSpPr>
        <p:spPr bwMode="auto">
          <a:xfrm rot="13998751">
            <a:off x="3660409" y="4487847"/>
            <a:ext cx="657225" cy="495300"/>
          </a:xfrm>
          <a:prstGeom prst="rightArrow">
            <a:avLst/>
          </a:prstGeom>
          <a:gradFill rotWithShape="1">
            <a:gsLst>
              <a:gs pos="0">
                <a:sysClr val="windowText" lastClr="000000">
                  <a:shade val="51000"/>
                  <a:satMod val="130000"/>
                </a:sysClr>
              </a:gs>
              <a:gs pos="80000">
                <a:sysClr val="windowText" lastClr="000000">
                  <a:shade val="93000"/>
                  <a:satMod val="130000"/>
                </a:sysClr>
              </a:gs>
              <a:gs pos="100000">
                <a:sysClr val="windowText" lastClr="000000">
                  <a:shade val="94000"/>
                  <a:satMod val="135000"/>
                </a:sysClr>
              </a:gs>
            </a:gsLst>
            <a:lin ang="16200000" scaled="0"/>
          </a:gradFill>
          <a:ln w="9525" cap="flat" cmpd="sng" algn="ctr">
            <a:solidFill>
              <a:sysClr val="windowText" lastClr="000000">
                <a:shade val="95000"/>
                <a:satMod val="105000"/>
              </a:sysClr>
            </a:solidFill>
            <a:prstDash val="solid"/>
            <a:headEnd type="none" w="med" len="med"/>
            <a:tailEnd type="none" w="med" len="med"/>
          </a:ln>
          <a:effectLst>
            <a:outerShdw blurRad="40000" dist="23000" dir="5400000" rotWithShape="0">
              <a:srgbClr val="000000">
                <a:alpha val="35000"/>
              </a:srgbClr>
            </a:outerShdw>
          </a:effectLst>
          <a:extLst/>
        </p:spPr>
        <p:txBody>
          <a:bodyPr lIns="180000" tIns="180000" rIns="180000" bIns="180000" anchor="ctr">
            <a:sp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0" lang="nl-BE"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9" name="Right Arrow 5">
            <a:extLst>
              <a:ext uri="{FF2B5EF4-FFF2-40B4-BE49-F238E27FC236}">
                <a16:creationId xmlns:a16="http://schemas.microsoft.com/office/drawing/2014/main" id="{E05DF9AC-7CDC-4A20-A707-D2612CF72B2A}"/>
              </a:ext>
            </a:extLst>
          </p:cNvPr>
          <p:cNvSpPr/>
          <p:nvPr/>
        </p:nvSpPr>
        <p:spPr bwMode="auto">
          <a:xfrm rot="20091169">
            <a:off x="8491206" y="4076371"/>
            <a:ext cx="657225" cy="495300"/>
          </a:xfrm>
          <a:prstGeom prst="rightArrow">
            <a:avLst/>
          </a:prstGeom>
          <a:gradFill rotWithShape="1">
            <a:gsLst>
              <a:gs pos="0">
                <a:sysClr val="windowText" lastClr="000000">
                  <a:shade val="51000"/>
                  <a:satMod val="130000"/>
                </a:sysClr>
              </a:gs>
              <a:gs pos="80000">
                <a:sysClr val="windowText" lastClr="000000">
                  <a:shade val="93000"/>
                  <a:satMod val="130000"/>
                </a:sysClr>
              </a:gs>
              <a:gs pos="100000">
                <a:sysClr val="windowText" lastClr="000000">
                  <a:shade val="94000"/>
                  <a:satMod val="135000"/>
                </a:sysClr>
              </a:gs>
            </a:gsLst>
            <a:lin ang="16200000" scaled="0"/>
          </a:gradFill>
          <a:ln w="9525" cap="flat" cmpd="sng" algn="ctr">
            <a:solidFill>
              <a:sysClr val="windowText" lastClr="000000">
                <a:shade val="95000"/>
                <a:satMod val="105000"/>
              </a:sysClr>
            </a:solidFill>
            <a:prstDash val="solid"/>
            <a:headEnd type="none" w="med" len="med"/>
            <a:tailEnd type="none" w="med" len="med"/>
          </a:ln>
          <a:effectLst>
            <a:outerShdw blurRad="40000" dist="23000" dir="5400000" rotWithShape="0">
              <a:srgbClr val="000000">
                <a:alpha val="35000"/>
              </a:srgbClr>
            </a:outerShdw>
          </a:effectLst>
          <a:extLst/>
        </p:spPr>
        <p:txBody>
          <a:bodyPr lIns="180000" tIns="180000" rIns="180000" bIns="180000" anchor="ctr">
            <a:sp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0" lang="nl-BE"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10" name="Right Arrow 6">
            <a:extLst>
              <a:ext uri="{FF2B5EF4-FFF2-40B4-BE49-F238E27FC236}">
                <a16:creationId xmlns:a16="http://schemas.microsoft.com/office/drawing/2014/main" id="{1F939308-1767-4DAA-A50C-0D787020B367}"/>
              </a:ext>
            </a:extLst>
          </p:cNvPr>
          <p:cNvSpPr/>
          <p:nvPr/>
        </p:nvSpPr>
        <p:spPr bwMode="auto">
          <a:xfrm rot="8241266">
            <a:off x="179476" y="4614844"/>
            <a:ext cx="657225" cy="495300"/>
          </a:xfrm>
          <a:prstGeom prst="rightArrow">
            <a:avLst/>
          </a:prstGeom>
          <a:gradFill rotWithShape="1">
            <a:gsLst>
              <a:gs pos="0">
                <a:sysClr val="windowText" lastClr="000000">
                  <a:shade val="51000"/>
                  <a:satMod val="130000"/>
                </a:sysClr>
              </a:gs>
              <a:gs pos="80000">
                <a:sysClr val="windowText" lastClr="000000">
                  <a:shade val="93000"/>
                  <a:satMod val="130000"/>
                </a:sysClr>
              </a:gs>
              <a:gs pos="100000">
                <a:sysClr val="windowText" lastClr="000000">
                  <a:shade val="94000"/>
                  <a:satMod val="135000"/>
                </a:sysClr>
              </a:gs>
            </a:gsLst>
            <a:lin ang="16200000" scaled="0"/>
          </a:gradFill>
          <a:ln w="9525" cap="flat" cmpd="sng" algn="ctr">
            <a:solidFill>
              <a:sysClr val="windowText" lastClr="000000">
                <a:shade val="95000"/>
                <a:satMod val="105000"/>
              </a:sysClr>
            </a:solidFill>
            <a:prstDash val="solid"/>
            <a:headEnd type="none" w="med" len="med"/>
            <a:tailEnd type="none" w="med" len="med"/>
          </a:ln>
          <a:effectLst>
            <a:outerShdw blurRad="40000" dist="23000" dir="5400000" rotWithShape="0">
              <a:srgbClr val="000000">
                <a:alpha val="35000"/>
              </a:srgbClr>
            </a:outerShdw>
          </a:effectLst>
          <a:extLst/>
        </p:spPr>
        <p:txBody>
          <a:bodyPr lIns="180000" tIns="180000" rIns="180000" bIns="180000" anchor="ctr">
            <a:sp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0" lang="nl-BE"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11" name="Right Arrow 7">
            <a:extLst>
              <a:ext uri="{FF2B5EF4-FFF2-40B4-BE49-F238E27FC236}">
                <a16:creationId xmlns:a16="http://schemas.microsoft.com/office/drawing/2014/main" id="{07C2131C-C6CC-4551-90F1-9C17715B5BB8}"/>
              </a:ext>
            </a:extLst>
          </p:cNvPr>
          <p:cNvSpPr/>
          <p:nvPr/>
        </p:nvSpPr>
        <p:spPr bwMode="auto">
          <a:xfrm rot="12966095">
            <a:off x="322262" y="2303441"/>
            <a:ext cx="657225" cy="495300"/>
          </a:xfrm>
          <a:prstGeom prst="rightArrow">
            <a:avLst/>
          </a:prstGeom>
          <a:gradFill rotWithShape="1">
            <a:gsLst>
              <a:gs pos="0">
                <a:sysClr val="windowText" lastClr="000000">
                  <a:shade val="51000"/>
                  <a:satMod val="130000"/>
                </a:sysClr>
              </a:gs>
              <a:gs pos="80000">
                <a:sysClr val="windowText" lastClr="000000">
                  <a:shade val="93000"/>
                  <a:satMod val="130000"/>
                </a:sysClr>
              </a:gs>
              <a:gs pos="100000">
                <a:sysClr val="windowText" lastClr="000000">
                  <a:shade val="94000"/>
                  <a:satMod val="135000"/>
                </a:sysClr>
              </a:gs>
            </a:gsLst>
            <a:lin ang="16200000" scaled="0"/>
          </a:gradFill>
          <a:ln w="9525" cap="flat" cmpd="sng" algn="ctr">
            <a:solidFill>
              <a:sysClr val="windowText" lastClr="000000">
                <a:shade val="95000"/>
                <a:satMod val="105000"/>
              </a:sysClr>
            </a:solidFill>
            <a:prstDash val="solid"/>
            <a:headEnd type="none" w="med" len="med"/>
            <a:tailEnd type="none" w="med" len="med"/>
          </a:ln>
          <a:effectLst>
            <a:outerShdw blurRad="40000" dist="23000" dir="5400000" rotWithShape="0">
              <a:srgbClr val="000000">
                <a:alpha val="35000"/>
              </a:srgbClr>
            </a:outerShdw>
          </a:effectLst>
          <a:extLst/>
        </p:spPr>
        <p:txBody>
          <a:bodyPr lIns="180000" tIns="180000" rIns="180000" bIns="180000" anchor="ctr">
            <a:sp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0" lang="nl-BE"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12" name="Right Arrow 8">
            <a:extLst>
              <a:ext uri="{FF2B5EF4-FFF2-40B4-BE49-F238E27FC236}">
                <a16:creationId xmlns:a16="http://schemas.microsoft.com/office/drawing/2014/main" id="{9C697319-4E22-4665-9DD1-9CF1035F3850}"/>
              </a:ext>
            </a:extLst>
          </p:cNvPr>
          <p:cNvSpPr/>
          <p:nvPr/>
        </p:nvSpPr>
        <p:spPr bwMode="auto">
          <a:xfrm rot="12966095">
            <a:off x="588963" y="538143"/>
            <a:ext cx="657225" cy="495300"/>
          </a:xfrm>
          <a:prstGeom prst="rightArrow">
            <a:avLst/>
          </a:prstGeom>
          <a:gradFill rotWithShape="1">
            <a:gsLst>
              <a:gs pos="0">
                <a:sysClr val="windowText" lastClr="000000">
                  <a:shade val="51000"/>
                  <a:satMod val="130000"/>
                </a:sysClr>
              </a:gs>
              <a:gs pos="80000">
                <a:sysClr val="windowText" lastClr="000000">
                  <a:shade val="93000"/>
                  <a:satMod val="130000"/>
                </a:sysClr>
              </a:gs>
              <a:gs pos="100000">
                <a:sysClr val="windowText" lastClr="000000">
                  <a:shade val="94000"/>
                  <a:satMod val="135000"/>
                </a:sysClr>
              </a:gs>
            </a:gsLst>
            <a:lin ang="16200000" scaled="0"/>
          </a:gradFill>
          <a:ln w="9525" cap="flat" cmpd="sng" algn="ctr">
            <a:solidFill>
              <a:sysClr val="windowText" lastClr="000000">
                <a:shade val="95000"/>
                <a:satMod val="105000"/>
              </a:sysClr>
            </a:solidFill>
            <a:prstDash val="solid"/>
            <a:headEnd type="none" w="med" len="med"/>
            <a:tailEnd type="none" w="med" len="med"/>
          </a:ln>
          <a:effectLst>
            <a:outerShdw blurRad="40000" dist="23000" dir="5400000" rotWithShape="0">
              <a:srgbClr val="000000">
                <a:alpha val="35000"/>
              </a:srgbClr>
            </a:outerShdw>
          </a:effectLst>
          <a:extLst/>
        </p:spPr>
        <p:txBody>
          <a:bodyPr lIns="180000" tIns="180000" rIns="180000" bIns="180000" anchor="ctr">
            <a:sp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0" lang="nl-BE"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13" name="Right Arrow 9">
            <a:extLst>
              <a:ext uri="{FF2B5EF4-FFF2-40B4-BE49-F238E27FC236}">
                <a16:creationId xmlns:a16="http://schemas.microsoft.com/office/drawing/2014/main" id="{BF9452CE-3108-4064-BBB7-1684E5A30F60}"/>
              </a:ext>
            </a:extLst>
          </p:cNvPr>
          <p:cNvSpPr/>
          <p:nvPr/>
        </p:nvSpPr>
        <p:spPr bwMode="auto">
          <a:xfrm rot="1659398">
            <a:off x="7538277" y="2675330"/>
            <a:ext cx="657225" cy="495300"/>
          </a:xfrm>
          <a:prstGeom prst="rightArrow">
            <a:avLst/>
          </a:prstGeom>
          <a:gradFill rotWithShape="1">
            <a:gsLst>
              <a:gs pos="0">
                <a:sysClr val="windowText" lastClr="000000">
                  <a:shade val="51000"/>
                  <a:satMod val="130000"/>
                </a:sysClr>
              </a:gs>
              <a:gs pos="80000">
                <a:sysClr val="windowText" lastClr="000000">
                  <a:shade val="93000"/>
                  <a:satMod val="130000"/>
                </a:sysClr>
              </a:gs>
              <a:gs pos="100000">
                <a:sysClr val="windowText" lastClr="000000">
                  <a:shade val="94000"/>
                  <a:satMod val="135000"/>
                </a:sysClr>
              </a:gs>
            </a:gsLst>
            <a:lin ang="16200000" scaled="0"/>
          </a:gradFill>
          <a:ln w="9525" cap="flat" cmpd="sng" algn="ctr">
            <a:solidFill>
              <a:sysClr val="windowText" lastClr="000000">
                <a:shade val="95000"/>
                <a:satMod val="105000"/>
              </a:sysClr>
            </a:solidFill>
            <a:prstDash val="solid"/>
            <a:headEnd type="none" w="med" len="med"/>
            <a:tailEnd type="none" w="med" len="med"/>
          </a:ln>
          <a:effectLst>
            <a:outerShdw blurRad="40000" dist="23000" dir="5400000" rotWithShape="0">
              <a:srgbClr val="000000">
                <a:alpha val="35000"/>
              </a:srgbClr>
            </a:outerShdw>
          </a:effectLst>
          <a:extLst/>
        </p:spPr>
        <p:txBody>
          <a:bodyPr lIns="180000" tIns="180000" rIns="180000" bIns="180000" anchor="ctr">
            <a:sp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0" lang="nl-BE" sz="1800" b="0" i="0" u="none" strike="noStrike" kern="120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26954698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AF0FC"/>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A0E122-C3D2-43C1-BD77-F1714DCC7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6715" y="0"/>
            <a:ext cx="8064896" cy="585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894822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80ABAC-67A5-40A0-8136-BB6E52DD9D6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6169" y="1089025"/>
            <a:ext cx="8496300" cy="383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664801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E257D1-DE17-4A3A-93DE-6A892106BC1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441"/>
            <a:ext cx="9782175" cy="687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ight Arrow 2">
            <a:extLst>
              <a:ext uri="{FF2B5EF4-FFF2-40B4-BE49-F238E27FC236}">
                <a16:creationId xmlns:a16="http://schemas.microsoft.com/office/drawing/2014/main" id="{5D259EB7-68C5-4548-B0D1-58949C1F239E}"/>
              </a:ext>
            </a:extLst>
          </p:cNvPr>
          <p:cNvSpPr/>
          <p:nvPr/>
        </p:nvSpPr>
        <p:spPr bwMode="auto">
          <a:xfrm rot="17014580">
            <a:off x="627062" y="1368929"/>
            <a:ext cx="657225" cy="495300"/>
          </a:xfrm>
          <a:prstGeom prst="rightArrow">
            <a:avLst/>
          </a:prstGeom>
          <a:gradFill rotWithShape="1">
            <a:gsLst>
              <a:gs pos="0">
                <a:srgbClr val="000000">
                  <a:satMod val="103000"/>
                  <a:lumMod val="102000"/>
                  <a:tint val="94000"/>
                </a:srgbClr>
              </a:gs>
              <a:gs pos="50000">
                <a:srgbClr val="000000">
                  <a:satMod val="110000"/>
                  <a:lumMod val="100000"/>
                  <a:shade val="100000"/>
                </a:srgbClr>
              </a:gs>
              <a:gs pos="100000">
                <a:srgbClr val="000000">
                  <a:lumMod val="99000"/>
                  <a:satMod val="120000"/>
                  <a:shade val="78000"/>
                </a:srgbClr>
              </a:gs>
            </a:gsLst>
            <a:lin ang="5400000" scaled="0"/>
          </a:gradFill>
          <a:ln w="6350" cap="flat" cmpd="sng" algn="ctr">
            <a:solidFill>
              <a:srgbClr val="000000"/>
            </a:solidFill>
            <a:prstDash val="solid"/>
            <a:miter lim="800000"/>
            <a:headEnd type="none" w="med" len="med"/>
            <a:tailEnd type="none" w="med" len="med"/>
          </a:ln>
          <a:effectLst/>
          <a:extLst/>
        </p:spPr>
        <p:txBody>
          <a:bodyPr lIns="180000" tIns="180000" rIns="180000" bIns="180000" anchor="ctr">
            <a:sp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nl-BE" sz="1800" b="0" i="0" u="none" strike="noStrike" kern="1200" cap="none" spc="0" normalizeH="0" baseline="0" noProof="0">
              <a:ln>
                <a:noFill/>
              </a:ln>
              <a:solidFill>
                <a:srgbClr val="000000"/>
              </a:solidFill>
              <a:effectLst/>
              <a:uLnTx/>
              <a:uFillTx/>
              <a:latin typeface="Arial"/>
              <a:ea typeface="+mn-ea"/>
              <a:cs typeface="+mn-cs"/>
            </a:endParaRPr>
          </a:p>
        </p:txBody>
      </p:sp>
      <p:sp>
        <p:nvSpPr>
          <p:cNvPr id="4" name="Right Arrow 3">
            <a:extLst>
              <a:ext uri="{FF2B5EF4-FFF2-40B4-BE49-F238E27FC236}">
                <a16:creationId xmlns:a16="http://schemas.microsoft.com/office/drawing/2014/main" id="{C0A9705A-B9C2-48C6-9CE4-EA53566FF3CC}"/>
              </a:ext>
            </a:extLst>
          </p:cNvPr>
          <p:cNvSpPr/>
          <p:nvPr/>
        </p:nvSpPr>
        <p:spPr bwMode="auto">
          <a:xfrm rot="8241266">
            <a:off x="3811588" y="3537454"/>
            <a:ext cx="657225" cy="495300"/>
          </a:xfrm>
          <a:prstGeom prst="rightArrow">
            <a:avLst/>
          </a:prstGeom>
          <a:gradFill rotWithShape="1">
            <a:gsLst>
              <a:gs pos="0">
                <a:srgbClr val="000000">
                  <a:satMod val="103000"/>
                  <a:lumMod val="102000"/>
                  <a:tint val="94000"/>
                </a:srgbClr>
              </a:gs>
              <a:gs pos="50000">
                <a:srgbClr val="000000">
                  <a:satMod val="110000"/>
                  <a:lumMod val="100000"/>
                  <a:shade val="100000"/>
                </a:srgbClr>
              </a:gs>
              <a:gs pos="100000">
                <a:srgbClr val="000000">
                  <a:lumMod val="99000"/>
                  <a:satMod val="120000"/>
                  <a:shade val="78000"/>
                </a:srgbClr>
              </a:gs>
            </a:gsLst>
            <a:lin ang="5400000" scaled="0"/>
          </a:gradFill>
          <a:ln w="6350" cap="flat" cmpd="sng" algn="ctr">
            <a:solidFill>
              <a:srgbClr val="000000"/>
            </a:solidFill>
            <a:prstDash val="solid"/>
            <a:miter lim="800000"/>
            <a:headEnd type="none" w="med" len="med"/>
            <a:tailEnd type="none" w="med" len="med"/>
          </a:ln>
          <a:effectLst/>
          <a:extLst/>
        </p:spPr>
        <p:txBody>
          <a:bodyPr lIns="180000" tIns="180000" rIns="180000" bIns="180000" anchor="ctr">
            <a:sp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nl-BE" sz="1800" b="0" i="0" u="none" strike="noStrike" kern="1200" cap="none" spc="0" normalizeH="0" baseline="0" noProof="0">
              <a:ln>
                <a:noFill/>
              </a:ln>
              <a:solidFill>
                <a:srgbClr val="000000"/>
              </a:solidFill>
              <a:effectLst/>
              <a:uLnTx/>
              <a:uFillTx/>
              <a:latin typeface="Arial"/>
              <a:ea typeface="+mn-ea"/>
              <a:cs typeface="+mn-cs"/>
            </a:endParaRPr>
          </a:p>
        </p:txBody>
      </p:sp>
      <p:sp>
        <p:nvSpPr>
          <p:cNvPr id="5" name="Right Arrow 4">
            <a:extLst>
              <a:ext uri="{FF2B5EF4-FFF2-40B4-BE49-F238E27FC236}">
                <a16:creationId xmlns:a16="http://schemas.microsoft.com/office/drawing/2014/main" id="{46C9A887-9741-4C40-8537-D7A17A7D2BDD}"/>
              </a:ext>
            </a:extLst>
          </p:cNvPr>
          <p:cNvSpPr/>
          <p:nvPr/>
        </p:nvSpPr>
        <p:spPr bwMode="auto">
          <a:xfrm rot="8241266">
            <a:off x="7974013" y="892679"/>
            <a:ext cx="657225" cy="495300"/>
          </a:xfrm>
          <a:prstGeom prst="rightArrow">
            <a:avLst/>
          </a:prstGeom>
          <a:gradFill rotWithShape="1">
            <a:gsLst>
              <a:gs pos="0">
                <a:srgbClr val="000000">
                  <a:satMod val="103000"/>
                  <a:lumMod val="102000"/>
                  <a:tint val="94000"/>
                </a:srgbClr>
              </a:gs>
              <a:gs pos="50000">
                <a:srgbClr val="000000">
                  <a:satMod val="110000"/>
                  <a:lumMod val="100000"/>
                  <a:shade val="100000"/>
                </a:srgbClr>
              </a:gs>
              <a:gs pos="100000">
                <a:srgbClr val="000000">
                  <a:lumMod val="99000"/>
                  <a:satMod val="120000"/>
                  <a:shade val="78000"/>
                </a:srgbClr>
              </a:gs>
            </a:gsLst>
            <a:lin ang="5400000" scaled="0"/>
          </a:gradFill>
          <a:ln w="6350" cap="flat" cmpd="sng" algn="ctr">
            <a:solidFill>
              <a:srgbClr val="000000"/>
            </a:solidFill>
            <a:prstDash val="solid"/>
            <a:miter lim="800000"/>
            <a:headEnd type="none" w="med" len="med"/>
            <a:tailEnd type="none" w="med" len="med"/>
          </a:ln>
          <a:effectLst/>
          <a:extLst/>
        </p:spPr>
        <p:txBody>
          <a:bodyPr lIns="180000" tIns="180000" rIns="180000" bIns="180000" anchor="ctr">
            <a:sp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nl-BE" sz="1800" b="0" i="0" u="none" strike="noStrike" kern="1200" cap="none" spc="0" normalizeH="0" baseline="0" noProof="0">
              <a:ln>
                <a:noFill/>
              </a:ln>
              <a:solidFill>
                <a:srgbClr val="000000"/>
              </a:solidFill>
              <a:effectLst/>
              <a:uLnTx/>
              <a:uFillTx/>
              <a:latin typeface="Arial"/>
              <a:ea typeface="+mn-ea"/>
              <a:cs typeface="+mn-cs"/>
            </a:endParaRPr>
          </a:p>
        </p:txBody>
      </p:sp>
      <p:sp>
        <p:nvSpPr>
          <p:cNvPr id="6" name="Right Arrow 6">
            <a:extLst>
              <a:ext uri="{FF2B5EF4-FFF2-40B4-BE49-F238E27FC236}">
                <a16:creationId xmlns:a16="http://schemas.microsoft.com/office/drawing/2014/main" id="{5FF58FEA-A3E2-47DD-AB20-9E2677A9A332}"/>
              </a:ext>
            </a:extLst>
          </p:cNvPr>
          <p:cNvSpPr/>
          <p:nvPr/>
        </p:nvSpPr>
        <p:spPr bwMode="auto">
          <a:xfrm rot="3127285">
            <a:off x="3981450" y="899029"/>
            <a:ext cx="657225" cy="495300"/>
          </a:xfrm>
          <a:prstGeom prst="rightArrow">
            <a:avLst/>
          </a:prstGeom>
          <a:gradFill rotWithShape="1">
            <a:gsLst>
              <a:gs pos="0">
                <a:srgbClr val="000000">
                  <a:satMod val="103000"/>
                  <a:lumMod val="102000"/>
                  <a:tint val="94000"/>
                </a:srgbClr>
              </a:gs>
              <a:gs pos="50000">
                <a:srgbClr val="000000">
                  <a:satMod val="110000"/>
                  <a:lumMod val="100000"/>
                  <a:shade val="100000"/>
                </a:srgbClr>
              </a:gs>
              <a:gs pos="100000">
                <a:srgbClr val="000000">
                  <a:lumMod val="99000"/>
                  <a:satMod val="120000"/>
                  <a:shade val="78000"/>
                </a:srgbClr>
              </a:gs>
            </a:gsLst>
            <a:lin ang="5400000" scaled="0"/>
          </a:gradFill>
          <a:ln w="6350" cap="flat" cmpd="sng" algn="ctr">
            <a:solidFill>
              <a:srgbClr val="000000"/>
            </a:solidFill>
            <a:prstDash val="solid"/>
            <a:miter lim="800000"/>
            <a:headEnd type="none" w="med" len="med"/>
            <a:tailEnd type="none" w="med" len="med"/>
          </a:ln>
          <a:effectLst/>
          <a:extLst/>
        </p:spPr>
        <p:txBody>
          <a:bodyPr lIns="180000" tIns="180000" rIns="180000" bIns="180000" anchor="ctr">
            <a:sp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nl-BE" sz="1800" b="0" i="0" u="none" strike="noStrike" kern="1200" cap="none" spc="0" normalizeH="0" baseline="0" noProof="0">
              <a:ln>
                <a:noFill/>
              </a:ln>
              <a:solidFill>
                <a:srgbClr val="000000"/>
              </a:solidFill>
              <a:effectLst/>
              <a:uLnTx/>
              <a:uFillTx/>
              <a:latin typeface="Arial"/>
              <a:ea typeface="+mn-ea"/>
              <a:cs typeface="+mn-cs"/>
            </a:endParaRPr>
          </a:p>
        </p:txBody>
      </p:sp>
      <p:sp>
        <p:nvSpPr>
          <p:cNvPr id="7" name="Right Arrow 7">
            <a:extLst>
              <a:ext uri="{FF2B5EF4-FFF2-40B4-BE49-F238E27FC236}">
                <a16:creationId xmlns:a16="http://schemas.microsoft.com/office/drawing/2014/main" id="{68AB8A65-A343-4C2D-8340-880ED45CDBDE}"/>
              </a:ext>
            </a:extLst>
          </p:cNvPr>
          <p:cNvSpPr/>
          <p:nvPr/>
        </p:nvSpPr>
        <p:spPr bwMode="auto">
          <a:xfrm rot="2149528">
            <a:off x="7354888" y="1384804"/>
            <a:ext cx="657225" cy="495300"/>
          </a:xfrm>
          <a:prstGeom prst="rightArrow">
            <a:avLst/>
          </a:prstGeom>
          <a:gradFill rotWithShape="1">
            <a:gsLst>
              <a:gs pos="0">
                <a:srgbClr val="000000">
                  <a:satMod val="103000"/>
                  <a:lumMod val="102000"/>
                  <a:tint val="94000"/>
                </a:srgbClr>
              </a:gs>
              <a:gs pos="50000">
                <a:srgbClr val="000000">
                  <a:satMod val="110000"/>
                  <a:lumMod val="100000"/>
                  <a:shade val="100000"/>
                </a:srgbClr>
              </a:gs>
              <a:gs pos="100000">
                <a:srgbClr val="000000">
                  <a:lumMod val="99000"/>
                  <a:satMod val="120000"/>
                  <a:shade val="78000"/>
                </a:srgbClr>
              </a:gs>
            </a:gsLst>
            <a:lin ang="5400000" scaled="0"/>
          </a:gradFill>
          <a:ln w="6350" cap="flat" cmpd="sng" algn="ctr">
            <a:solidFill>
              <a:srgbClr val="000000"/>
            </a:solidFill>
            <a:prstDash val="solid"/>
            <a:miter lim="800000"/>
            <a:headEnd type="none" w="med" len="med"/>
            <a:tailEnd type="none" w="med" len="med"/>
          </a:ln>
          <a:effectLst/>
          <a:extLst/>
        </p:spPr>
        <p:txBody>
          <a:bodyPr lIns="180000" tIns="180000" rIns="180000" bIns="180000" anchor="ctr">
            <a:sp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nl-BE" sz="1800" b="0" i="0" u="none" strike="noStrike" kern="1200" cap="none" spc="0" normalizeH="0" baseline="0" noProof="0">
              <a:ln>
                <a:noFill/>
              </a:ln>
              <a:solidFill>
                <a:srgbClr val="000000"/>
              </a:solidFill>
              <a:effectLst/>
              <a:uLnTx/>
              <a:uFillTx/>
              <a:latin typeface="Arial"/>
              <a:ea typeface="+mn-ea"/>
              <a:cs typeface="+mn-cs"/>
            </a:endParaRPr>
          </a:p>
        </p:txBody>
      </p:sp>
      <p:sp>
        <p:nvSpPr>
          <p:cNvPr id="8" name="Right Arrow 8">
            <a:extLst>
              <a:ext uri="{FF2B5EF4-FFF2-40B4-BE49-F238E27FC236}">
                <a16:creationId xmlns:a16="http://schemas.microsoft.com/office/drawing/2014/main" id="{E75A1AB6-5EEF-497C-9762-0E25E04E4FFA}"/>
              </a:ext>
            </a:extLst>
          </p:cNvPr>
          <p:cNvSpPr/>
          <p:nvPr/>
        </p:nvSpPr>
        <p:spPr bwMode="auto">
          <a:xfrm rot="18938762">
            <a:off x="8291513" y="251329"/>
            <a:ext cx="657225" cy="495300"/>
          </a:xfrm>
          <a:prstGeom prst="rightArrow">
            <a:avLst/>
          </a:prstGeom>
          <a:gradFill rotWithShape="1">
            <a:gsLst>
              <a:gs pos="0">
                <a:srgbClr val="000000">
                  <a:satMod val="103000"/>
                  <a:lumMod val="102000"/>
                  <a:tint val="94000"/>
                </a:srgbClr>
              </a:gs>
              <a:gs pos="50000">
                <a:srgbClr val="000000">
                  <a:satMod val="110000"/>
                  <a:lumMod val="100000"/>
                  <a:shade val="100000"/>
                </a:srgbClr>
              </a:gs>
              <a:gs pos="100000">
                <a:srgbClr val="000000">
                  <a:lumMod val="99000"/>
                  <a:satMod val="120000"/>
                  <a:shade val="78000"/>
                </a:srgbClr>
              </a:gs>
            </a:gsLst>
            <a:lin ang="5400000" scaled="0"/>
          </a:gradFill>
          <a:ln w="6350" cap="flat" cmpd="sng" algn="ctr">
            <a:solidFill>
              <a:srgbClr val="000000"/>
            </a:solidFill>
            <a:prstDash val="solid"/>
            <a:miter lim="800000"/>
            <a:headEnd type="none" w="med" len="med"/>
            <a:tailEnd type="none" w="med" len="med"/>
          </a:ln>
          <a:effectLst/>
          <a:extLst/>
        </p:spPr>
        <p:txBody>
          <a:bodyPr lIns="180000" tIns="180000" rIns="180000" bIns="180000" anchor="ctr">
            <a:sp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nl-BE" sz="1800" b="0" i="0" u="none" strike="noStrike" kern="1200" cap="none" spc="0" normalizeH="0" baseline="0" noProof="0">
              <a:ln>
                <a:noFill/>
              </a:ln>
              <a:solidFill>
                <a:srgbClr val="000000"/>
              </a:solidFill>
              <a:effectLst/>
              <a:uLnTx/>
              <a:uFillTx/>
              <a:latin typeface="Arial"/>
              <a:ea typeface="+mn-ea"/>
              <a:cs typeface="+mn-cs"/>
            </a:endParaRPr>
          </a:p>
        </p:txBody>
      </p:sp>
      <p:sp>
        <p:nvSpPr>
          <p:cNvPr id="9" name="Right Arrow 9">
            <a:extLst>
              <a:ext uri="{FF2B5EF4-FFF2-40B4-BE49-F238E27FC236}">
                <a16:creationId xmlns:a16="http://schemas.microsoft.com/office/drawing/2014/main" id="{70E74742-573B-423F-8FBF-3C3FC700F331}"/>
              </a:ext>
            </a:extLst>
          </p:cNvPr>
          <p:cNvSpPr/>
          <p:nvPr/>
        </p:nvSpPr>
        <p:spPr bwMode="auto">
          <a:xfrm rot="17682850">
            <a:off x="9061450" y="829179"/>
            <a:ext cx="657225" cy="495300"/>
          </a:xfrm>
          <a:prstGeom prst="rightArrow">
            <a:avLst/>
          </a:prstGeom>
          <a:gradFill rotWithShape="1">
            <a:gsLst>
              <a:gs pos="0">
                <a:srgbClr val="000000">
                  <a:satMod val="103000"/>
                  <a:lumMod val="102000"/>
                  <a:tint val="94000"/>
                </a:srgbClr>
              </a:gs>
              <a:gs pos="50000">
                <a:srgbClr val="000000">
                  <a:satMod val="110000"/>
                  <a:lumMod val="100000"/>
                  <a:shade val="100000"/>
                </a:srgbClr>
              </a:gs>
              <a:gs pos="100000">
                <a:srgbClr val="000000">
                  <a:lumMod val="99000"/>
                  <a:satMod val="120000"/>
                  <a:shade val="78000"/>
                </a:srgbClr>
              </a:gs>
            </a:gsLst>
            <a:lin ang="5400000" scaled="0"/>
          </a:gradFill>
          <a:ln w="6350" cap="flat" cmpd="sng" algn="ctr">
            <a:solidFill>
              <a:srgbClr val="000000"/>
            </a:solidFill>
            <a:prstDash val="solid"/>
            <a:miter lim="800000"/>
            <a:headEnd type="none" w="med" len="med"/>
            <a:tailEnd type="none" w="med" len="med"/>
          </a:ln>
          <a:effectLst/>
          <a:extLst/>
        </p:spPr>
        <p:txBody>
          <a:bodyPr lIns="180000" tIns="180000" rIns="180000" bIns="180000" anchor="ctr">
            <a:sp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nl-BE" sz="1800" b="0" i="0" u="none" strike="noStrike" kern="1200" cap="none" spc="0" normalizeH="0" baseline="0" noProof="0">
              <a:ln>
                <a:noFill/>
              </a:ln>
              <a:solidFill>
                <a:srgbClr val="000000"/>
              </a:solidFill>
              <a:effectLst/>
              <a:uLnTx/>
              <a:uFillTx/>
              <a:latin typeface="Arial"/>
              <a:ea typeface="+mn-ea"/>
              <a:cs typeface="+mn-cs"/>
            </a:endParaRPr>
          </a:p>
        </p:txBody>
      </p:sp>
      <p:sp>
        <p:nvSpPr>
          <p:cNvPr id="10" name="Right Arrow 10">
            <a:extLst>
              <a:ext uri="{FF2B5EF4-FFF2-40B4-BE49-F238E27FC236}">
                <a16:creationId xmlns:a16="http://schemas.microsoft.com/office/drawing/2014/main" id="{E0FA18CE-E0A8-402D-BE6F-C24CD199D659}"/>
              </a:ext>
            </a:extLst>
          </p:cNvPr>
          <p:cNvSpPr/>
          <p:nvPr/>
        </p:nvSpPr>
        <p:spPr bwMode="auto">
          <a:xfrm rot="18630092">
            <a:off x="2620962" y="171954"/>
            <a:ext cx="657225" cy="495300"/>
          </a:xfrm>
          <a:prstGeom prst="rightArrow">
            <a:avLst/>
          </a:prstGeom>
          <a:gradFill rotWithShape="1">
            <a:gsLst>
              <a:gs pos="0">
                <a:srgbClr val="000000">
                  <a:satMod val="103000"/>
                  <a:lumMod val="102000"/>
                  <a:tint val="94000"/>
                </a:srgbClr>
              </a:gs>
              <a:gs pos="50000">
                <a:srgbClr val="000000">
                  <a:satMod val="110000"/>
                  <a:lumMod val="100000"/>
                  <a:shade val="100000"/>
                </a:srgbClr>
              </a:gs>
              <a:gs pos="100000">
                <a:srgbClr val="000000">
                  <a:lumMod val="99000"/>
                  <a:satMod val="120000"/>
                  <a:shade val="78000"/>
                </a:srgbClr>
              </a:gs>
            </a:gsLst>
            <a:lin ang="5400000" scaled="0"/>
          </a:gradFill>
          <a:ln w="6350" cap="flat" cmpd="sng" algn="ctr">
            <a:solidFill>
              <a:srgbClr val="000000"/>
            </a:solidFill>
            <a:prstDash val="solid"/>
            <a:miter lim="800000"/>
            <a:headEnd type="none" w="med" len="med"/>
            <a:tailEnd type="none" w="med" len="med"/>
          </a:ln>
          <a:effectLst/>
          <a:extLst/>
        </p:spPr>
        <p:txBody>
          <a:bodyPr lIns="180000" tIns="180000" rIns="180000" bIns="180000" anchor="ctr">
            <a:sp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nl-BE" sz="1800" b="0" i="0" u="none" strike="noStrike" kern="1200" cap="none" spc="0" normalizeH="0" baseline="0" noProof="0">
              <a:ln>
                <a:noFill/>
              </a:ln>
              <a:solidFill>
                <a:srgbClr val="000000"/>
              </a:solidFill>
              <a:effectLst/>
              <a:uLnTx/>
              <a:uFillTx/>
              <a:latin typeface="Arial"/>
              <a:ea typeface="+mn-ea"/>
              <a:cs typeface="+mn-cs"/>
            </a:endParaRPr>
          </a:p>
        </p:txBody>
      </p:sp>
      <p:sp>
        <p:nvSpPr>
          <p:cNvPr id="11" name="Right Arrow 11">
            <a:extLst>
              <a:ext uri="{FF2B5EF4-FFF2-40B4-BE49-F238E27FC236}">
                <a16:creationId xmlns:a16="http://schemas.microsoft.com/office/drawing/2014/main" id="{EFE6F0E9-1576-46D1-9DC9-A9D95F36618C}"/>
              </a:ext>
            </a:extLst>
          </p:cNvPr>
          <p:cNvSpPr/>
          <p:nvPr/>
        </p:nvSpPr>
        <p:spPr bwMode="auto">
          <a:xfrm rot="8241266">
            <a:off x="5870575" y="3564441"/>
            <a:ext cx="657225" cy="495300"/>
          </a:xfrm>
          <a:prstGeom prst="rightArrow">
            <a:avLst/>
          </a:prstGeom>
          <a:gradFill rotWithShape="1">
            <a:gsLst>
              <a:gs pos="0">
                <a:srgbClr val="000000">
                  <a:satMod val="103000"/>
                  <a:lumMod val="102000"/>
                  <a:tint val="94000"/>
                </a:srgbClr>
              </a:gs>
              <a:gs pos="50000">
                <a:srgbClr val="000000">
                  <a:satMod val="110000"/>
                  <a:lumMod val="100000"/>
                  <a:shade val="100000"/>
                </a:srgbClr>
              </a:gs>
              <a:gs pos="100000">
                <a:srgbClr val="000000">
                  <a:lumMod val="99000"/>
                  <a:satMod val="120000"/>
                  <a:shade val="78000"/>
                </a:srgbClr>
              </a:gs>
            </a:gsLst>
            <a:lin ang="5400000" scaled="0"/>
          </a:gradFill>
          <a:ln w="6350" cap="flat" cmpd="sng" algn="ctr">
            <a:solidFill>
              <a:srgbClr val="000000"/>
            </a:solidFill>
            <a:prstDash val="solid"/>
            <a:miter lim="800000"/>
            <a:headEnd type="none" w="med" len="med"/>
            <a:tailEnd type="none" w="med" len="med"/>
          </a:ln>
          <a:effectLst/>
          <a:extLst/>
        </p:spPr>
        <p:txBody>
          <a:bodyPr lIns="180000" tIns="180000" rIns="180000" bIns="180000" anchor="ctr">
            <a:sp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nl-BE" sz="1800" b="0" i="0" u="none" strike="noStrike" kern="1200" cap="none" spc="0" normalizeH="0" baseline="0" noProof="0">
              <a:ln>
                <a:noFill/>
              </a:ln>
              <a:solidFill>
                <a:srgbClr val="000000"/>
              </a:solidFill>
              <a:effectLst/>
              <a:uLnTx/>
              <a:uFillTx/>
              <a:latin typeface="Arial"/>
              <a:ea typeface="+mn-ea"/>
              <a:cs typeface="+mn-cs"/>
            </a:endParaRPr>
          </a:p>
        </p:txBody>
      </p:sp>
      <p:sp>
        <p:nvSpPr>
          <p:cNvPr id="12" name="Right Arrow 12">
            <a:extLst>
              <a:ext uri="{FF2B5EF4-FFF2-40B4-BE49-F238E27FC236}">
                <a16:creationId xmlns:a16="http://schemas.microsoft.com/office/drawing/2014/main" id="{F14A6AD4-FFD1-4A67-BF23-6CFD607E8E1A}"/>
              </a:ext>
            </a:extLst>
          </p:cNvPr>
          <p:cNvSpPr/>
          <p:nvPr/>
        </p:nvSpPr>
        <p:spPr bwMode="auto">
          <a:xfrm rot="14909195">
            <a:off x="3584575" y="4366129"/>
            <a:ext cx="657225" cy="495300"/>
          </a:xfrm>
          <a:prstGeom prst="rightArrow">
            <a:avLst/>
          </a:prstGeom>
          <a:gradFill rotWithShape="1">
            <a:gsLst>
              <a:gs pos="0">
                <a:srgbClr val="000000">
                  <a:satMod val="103000"/>
                  <a:lumMod val="102000"/>
                  <a:tint val="94000"/>
                </a:srgbClr>
              </a:gs>
              <a:gs pos="50000">
                <a:srgbClr val="000000">
                  <a:satMod val="110000"/>
                  <a:lumMod val="100000"/>
                  <a:shade val="100000"/>
                </a:srgbClr>
              </a:gs>
              <a:gs pos="100000">
                <a:srgbClr val="000000">
                  <a:lumMod val="99000"/>
                  <a:satMod val="120000"/>
                  <a:shade val="78000"/>
                </a:srgbClr>
              </a:gs>
            </a:gsLst>
            <a:lin ang="5400000" scaled="0"/>
          </a:gradFill>
          <a:ln w="6350" cap="flat" cmpd="sng" algn="ctr">
            <a:solidFill>
              <a:srgbClr val="000000"/>
            </a:solidFill>
            <a:prstDash val="solid"/>
            <a:miter lim="800000"/>
            <a:headEnd type="none" w="med" len="med"/>
            <a:tailEnd type="none" w="med" len="med"/>
          </a:ln>
          <a:effectLst/>
          <a:extLst/>
        </p:spPr>
        <p:txBody>
          <a:bodyPr lIns="180000" tIns="180000" rIns="180000" bIns="180000" anchor="ctr">
            <a:sp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nl-BE" sz="1800" b="0" i="0" u="none" strike="noStrike" kern="1200" cap="none" spc="0" normalizeH="0" baseline="0" noProof="0">
              <a:ln>
                <a:noFill/>
              </a:ln>
              <a:solidFill>
                <a:srgbClr val="000000"/>
              </a:solidFill>
              <a:effectLst/>
              <a:uLnTx/>
              <a:uFillTx/>
              <a:latin typeface="Arial"/>
              <a:ea typeface="+mn-ea"/>
              <a:cs typeface="+mn-cs"/>
            </a:endParaRPr>
          </a:p>
        </p:txBody>
      </p:sp>
      <p:sp>
        <p:nvSpPr>
          <p:cNvPr id="13" name="Right Arrow 13">
            <a:extLst>
              <a:ext uri="{FF2B5EF4-FFF2-40B4-BE49-F238E27FC236}">
                <a16:creationId xmlns:a16="http://schemas.microsoft.com/office/drawing/2014/main" id="{124372FE-AF00-4C08-9D92-ADF3ED7AABF6}"/>
              </a:ext>
            </a:extLst>
          </p:cNvPr>
          <p:cNvSpPr/>
          <p:nvPr/>
        </p:nvSpPr>
        <p:spPr bwMode="auto">
          <a:xfrm rot="14909195">
            <a:off x="4378325" y="4566154"/>
            <a:ext cx="657225" cy="495300"/>
          </a:xfrm>
          <a:prstGeom prst="rightArrow">
            <a:avLst/>
          </a:prstGeom>
          <a:gradFill rotWithShape="1">
            <a:gsLst>
              <a:gs pos="0">
                <a:srgbClr val="000000">
                  <a:satMod val="103000"/>
                  <a:lumMod val="102000"/>
                  <a:tint val="94000"/>
                </a:srgbClr>
              </a:gs>
              <a:gs pos="50000">
                <a:srgbClr val="000000">
                  <a:satMod val="110000"/>
                  <a:lumMod val="100000"/>
                  <a:shade val="100000"/>
                </a:srgbClr>
              </a:gs>
              <a:gs pos="100000">
                <a:srgbClr val="000000">
                  <a:lumMod val="99000"/>
                  <a:satMod val="120000"/>
                  <a:shade val="78000"/>
                </a:srgbClr>
              </a:gs>
            </a:gsLst>
            <a:lin ang="5400000" scaled="0"/>
          </a:gradFill>
          <a:ln w="6350" cap="flat" cmpd="sng" algn="ctr">
            <a:solidFill>
              <a:srgbClr val="000000"/>
            </a:solidFill>
            <a:prstDash val="solid"/>
            <a:miter lim="800000"/>
            <a:headEnd type="none" w="med" len="med"/>
            <a:tailEnd type="none" w="med" len="med"/>
          </a:ln>
          <a:effectLst/>
          <a:extLst/>
        </p:spPr>
        <p:txBody>
          <a:bodyPr lIns="180000" tIns="180000" rIns="180000" bIns="180000" anchor="ctr">
            <a:sp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nl-BE" sz="1800" b="0" i="0" u="none" strike="noStrike" kern="1200" cap="none" spc="0" normalizeH="0" baseline="0" noProof="0">
              <a:ln>
                <a:noFill/>
              </a:ln>
              <a:solidFill>
                <a:srgbClr val="000000"/>
              </a:solidFill>
              <a:effectLst/>
              <a:uLnTx/>
              <a:uFillTx/>
              <a:latin typeface="Arial"/>
              <a:ea typeface="+mn-ea"/>
              <a:cs typeface="+mn-cs"/>
            </a:endParaRPr>
          </a:p>
        </p:txBody>
      </p:sp>
      <p:sp>
        <p:nvSpPr>
          <p:cNvPr id="14" name="Right Arrow 14">
            <a:extLst>
              <a:ext uri="{FF2B5EF4-FFF2-40B4-BE49-F238E27FC236}">
                <a16:creationId xmlns:a16="http://schemas.microsoft.com/office/drawing/2014/main" id="{62764040-D8FB-452F-BE48-783F589C7F59}"/>
              </a:ext>
            </a:extLst>
          </p:cNvPr>
          <p:cNvSpPr/>
          <p:nvPr/>
        </p:nvSpPr>
        <p:spPr bwMode="auto">
          <a:xfrm rot="18153908">
            <a:off x="5519737" y="4510592"/>
            <a:ext cx="657225" cy="495300"/>
          </a:xfrm>
          <a:prstGeom prst="rightArrow">
            <a:avLst/>
          </a:prstGeom>
          <a:gradFill rotWithShape="1">
            <a:gsLst>
              <a:gs pos="0">
                <a:srgbClr val="000000">
                  <a:satMod val="103000"/>
                  <a:lumMod val="102000"/>
                  <a:tint val="94000"/>
                </a:srgbClr>
              </a:gs>
              <a:gs pos="50000">
                <a:srgbClr val="000000">
                  <a:satMod val="110000"/>
                  <a:lumMod val="100000"/>
                  <a:shade val="100000"/>
                </a:srgbClr>
              </a:gs>
              <a:gs pos="100000">
                <a:srgbClr val="000000">
                  <a:lumMod val="99000"/>
                  <a:satMod val="120000"/>
                  <a:shade val="78000"/>
                </a:srgbClr>
              </a:gs>
            </a:gsLst>
            <a:lin ang="5400000" scaled="0"/>
          </a:gradFill>
          <a:ln w="6350" cap="flat" cmpd="sng" algn="ctr">
            <a:solidFill>
              <a:srgbClr val="000000"/>
            </a:solidFill>
            <a:prstDash val="solid"/>
            <a:miter lim="800000"/>
            <a:headEnd type="none" w="med" len="med"/>
            <a:tailEnd type="none" w="med" len="med"/>
          </a:ln>
          <a:effectLst/>
          <a:extLst/>
        </p:spPr>
        <p:txBody>
          <a:bodyPr lIns="180000" tIns="180000" rIns="180000" bIns="180000" anchor="ctr">
            <a:sp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nl-BE" sz="1800" b="0" i="0" u="none" strike="noStrike" kern="1200" cap="none" spc="0" normalizeH="0" baseline="0" noProof="0">
              <a:ln>
                <a:noFill/>
              </a:ln>
              <a:solidFill>
                <a:srgbClr val="000000"/>
              </a:solidFill>
              <a:effectLst/>
              <a:uLnTx/>
              <a:uFillTx/>
              <a:latin typeface="Arial"/>
              <a:ea typeface="+mn-ea"/>
              <a:cs typeface="+mn-cs"/>
            </a:endParaRPr>
          </a:p>
        </p:txBody>
      </p:sp>
      <p:sp>
        <p:nvSpPr>
          <p:cNvPr id="15" name="Right Arrow 17">
            <a:extLst>
              <a:ext uri="{FF2B5EF4-FFF2-40B4-BE49-F238E27FC236}">
                <a16:creationId xmlns:a16="http://schemas.microsoft.com/office/drawing/2014/main" id="{FB2A936B-E5ED-45DC-9EFC-873C71424BFB}"/>
              </a:ext>
            </a:extLst>
          </p:cNvPr>
          <p:cNvSpPr/>
          <p:nvPr/>
        </p:nvSpPr>
        <p:spPr bwMode="auto">
          <a:xfrm rot="19086367">
            <a:off x="7353300" y="3727954"/>
            <a:ext cx="657225" cy="495300"/>
          </a:xfrm>
          <a:prstGeom prst="rightArrow">
            <a:avLst/>
          </a:prstGeom>
          <a:gradFill rotWithShape="1">
            <a:gsLst>
              <a:gs pos="0">
                <a:srgbClr val="000000">
                  <a:satMod val="103000"/>
                  <a:lumMod val="102000"/>
                  <a:tint val="94000"/>
                </a:srgbClr>
              </a:gs>
              <a:gs pos="50000">
                <a:srgbClr val="000000">
                  <a:satMod val="110000"/>
                  <a:lumMod val="100000"/>
                  <a:shade val="100000"/>
                </a:srgbClr>
              </a:gs>
              <a:gs pos="100000">
                <a:srgbClr val="000000">
                  <a:lumMod val="99000"/>
                  <a:satMod val="120000"/>
                  <a:shade val="78000"/>
                </a:srgbClr>
              </a:gs>
            </a:gsLst>
            <a:lin ang="5400000" scaled="0"/>
          </a:gradFill>
          <a:ln w="6350" cap="flat" cmpd="sng" algn="ctr">
            <a:solidFill>
              <a:srgbClr val="000000"/>
            </a:solidFill>
            <a:prstDash val="solid"/>
            <a:miter lim="800000"/>
            <a:headEnd type="none" w="med" len="med"/>
            <a:tailEnd type="none" w="med" len="med"/>
          </a:ln>
          <a:effectLst/>
          <a:extLst/>
        </p:spPr>
        <p:txBody>
          <a:bodyPr lIns="180000" tIns="180000" rIns="180000" bIns="180000" anchor="ctr">
            <a:sp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nl-BE"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Right Arrow 18">
            <a:extLst>
              <a:ext uri="{FF2B5EF4-FFF2-40B4-BE49-F238E27FC236}">
                <a16:creationId xmlns:a16="http://schemas.microsoft.com/office/drawing/2014/main" id="{A16B37CD-E0C4-4F7E-A949-76E7771E36F2}"/>
              </a:ext>
            </a:extLst>
          </p:cNvPr>
          <p:cNvSpPr/>
          <p:nvPr/>
        </p:nvSpPr>
        <p:spPr bwMode="auto">
          <a:xfrm rot="14909195">
            <a:off x="7883525" y="5518654"/>
            <a:ext cx="657225" cy="495300"/>
          </a:xfrm>
          <a:prstGeom prst="rightArrow">
            <a:avLst/>
          </a:prstGeom>
          <a:gradFill rotWithShape="1">
            <a:gsLst>
              <a:gs pos="0">
                <a:srgbClr val="000000">
                  <a:satMod val="103000"/>
                  <a:lumMod val="102000"/>
                  <a:tint val="94000"/>
                </a:srgbClr>
              </a:gs>
              <a:gs pos="50000">
                <a:srgbClr val="000000">
                  <a:satMod val="110000"/>
                  <a:lumMod val="100000"/>
                  <a:shade val="100000"/>
                </a:srgbClr>
              </a:gs>
              <a:gs pos="100000">
                <a:srgbClr val="000000">
                  <a:lumMod val="99000"/>
                  <a:satMod val="120000"/>
                  <a:shade val="78000"/>
                </a:srgbClr>
              </a:gs>
            </a:gsLst>
            <a:lin ang="5400000" scaled="0"/>
          </a:gradFill>
          <a:ln w="6350" cap="flat" cmpd="sng" algn="ctr">
            <a:solidFill>
              <a:srgbClr val="000000"/>
            </a:solidFill>
            <a:prstDash val="solid"/>
            <a:miter lim="800000"/>
            <a:headEnd type="none" w="med" len="med"/>
            <a:tailEnd type="none" w="med" len="med"/>
          </a:ln>
          <a:effectLst/>
          <a:extLst/>
        </p:spPr>
        <p:txBody>
          <a:bodyPr lIns="180000" tIns="180000" rIns="180000" bIns="180000" anchor="ctr">
            <a:sp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nl-BE" sz="1800" b="0" i="0" u="none" strike="noStrike" kern="1200" cap="none" spc="0" normalizeH="0" baseline="0" noProof="0">
              <a:ln>
                <a:noFill/>
              </a:ln>
              <a:solidFill>
                <a:srgbClr val="000000"/>
              </a:solidFill>
              <a:effectLst/>
              <a:uLnTx/>
              <a:uFillTx/>
              <a:latin typeface="Arial"/>
              <a:ea typeface="+mn-ea"/>
              <a:cs typeface="+mn-cs"/>
            </a:endParaRPr>
          </a:p>
        </p:txBody>
      </p:sp>
      <p:sp>
        <p:nvSpPr>
          <p:cNvPr id="17" name="Right Arrow 19">
            <a:extLst>
              <a:ext uri="{FF2B5EF4-FFF2-40B4-BE49-F238E27FC236}">
                <a16:creationId xmlns:a16="http://schemas.microsoft.com/office/drawing/2014/main" id="{8ECD9E1C-73AB-4C78-9356-80A9D40E4632}"/>
              </a:ext>
            </a:extLst>
          </p:cNvPr>
          <p:cNvSpPr/>
          <p:nvPr/>
        </p:nvSpPr>
        <p:spPr bwMode="auto">
          <a:xfrm rot="18280923">
            <a:off x="8958262" y="5504367"/>
            <a:ext cx="657225" cy="495300"/>
          </a:xfrm>
          <a:prstGeom prst="rightArrow">
            <a:avLst/>
          </a:prstGeom>
          <a:gradFill rotWithShape="1">
            <a:gsLst>
              <a:gs pos="0">
                <a:srgbClr val="000000">
                  <a:satMod val="103000"/>
                  <a:lumMod val="102000"/>
                  <a:tint val="94000"/>
                </a:srgbClr>
              </a:gs>
              <a:gs pos="50000">
                <a:srgbClr val="000000">
                  <a:satMod val="110000"/>
                  <a:lumMod val="100000"/>
                  <a:shade val="100000"/>
                </a:srgbClr>
              </a:gs>
              <a:gs pos="100000">
                <a:srgbClr val="000000">
                  <a:lumMod val="99000"/>
                  <a:satMod val="120000"/>
                  <a:shade val="78000"/>
                </a:srgbClr>
              </a:gs>
            </a:gsLst>
            <a:lin ang="5400000" scaled="0"/>
          </a:gradFill>
          <a:ln w="6350" cap="flat" cmpd="sng" algn="ctr">
            <a:solidFill>
              <a:srgbClr val="000000"/>
            </a:solidFill>
            <a:prstDash val="solid"/>
            <a:miter lim="800000"/>
            <a:headEnd type="none" w="med" len="med"/>
            <a:tailEnd type="none" w="med" len="med"/>
          </a:ln>
          <a:effectLst/>
          <a:extLst/>
        </p:spPr>
        <p:txBody>
          <a:bodyPr lIns="180000" tIns="180000" rIns="180000" bIns="180000" anchor="ctr">
            <a:sp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nl-BE" sz="1800" b="0" i="0" u="none" strike="noStrike" kern="1200" cap="none" spc="0" normalizeH="0" baseline="0" noProof="0">
              <a:ln>
                <a:noFill/>
              </a:ln>
              <a:solidFill>
                <a:srgbClr val="000000"/>
              </a:solidFill>
              <a:effectLst/>
              <a:uLnTx/>
              <a:uFillTx/>
              <a:latin typeface="Arial"/>
              <a:ea typeface="+mn-ea"/>
              <a:cs typeface="+mn-cs"/>
            </a:endParaRPr>
          </a:p>
        </p:txBody>
      </p:sp>
      <p:sp>
        <p:nvSpPr>
          <p:cNvPr id="18" name="Right Arrow 20">
            <a:extLst>
              <a:ext uri="{FF2B5EF4-FFF2-40B4-BE49-F238E27FC236}">
                <a16:creationId xmlns:a16="http://schemas.microsoft.com/office/drawing/2014/main" id="{892A5BB8-3BC7-4FDC-B917-A03A1DB5AF0A}"/>
              </a:ext>
            </a:extLst>
          </p:cNvPr>
          <p:cNvSpPr/>
          <p:nvPr/>
        </p:nvSpPr>
        <p:spPr bwMode="auto">
          <a:xfrm rot="18295061">
            <a:off x="8953500" y="3769229"/>
            <a:ext cx="657225" cy="495300"/>
          </a:xfrm>
          <a:prstGeom prst="rightArrow">
            <a:avLst/>
          </a:prstGeom>
          <a:gradFill rotWithShape="1">
            <a:gsLst>
              <a:gs pos="0">
                <a:srgbClr val="000000">
                  <a:satMod val="103000"/>
                  <a:lumMod val="102000"/>
                  <a:tint val="94000"/>
                </a:srgbClr>
              </a:gs>
              <a:gs pos="50000">
                <a:srgbClr val="000000">
                  <a:satMod val="110000"/>
                  <a:lumMod val="100000"/>
                  <a:shade val="100000"/>
                </a:srgbClr>
              </a:gs>
              <a:gs pos="100000">
                <a:srgbClr val="000000">
                  <a:lumMod val="99000"/>
                  <a:satMod val="120000"/>
                  <a:shade val="78000"/>
                </a:srgbClr>
              </a:gs>
            </a:gsLst>
            <a:lin ang="5400000" scaled="0"/>
          </a:gradFill>
          <a:ln w="6350" cap="flat" cmpd="sng" algn="ctr">
            <a:solidFill>
              <a:srgbClr val="000000"/>
            </a:solidFill>
            <a:prstDash val="solid"/>
            <a:miter lim="800000"/>
            <a:headEnd type="none" w="med" len="med"/>
            <a:tailEnd type="none" w="med" len="med"/>
          </a:ln>
          <a:effectLst/>
          <a:extLst/>
        </p:spPr>
        <p:txBody>
          <a:bodyPr lIns="180000" tIns="180000" rIns="180000" bIns="180000" anchor="ctr">
            <a:sp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nl-BE" sz="1800" b="0" i="0" u="none" strike="noStrike" kern="1200" cap="none" spc="0" normalizeH="0" baseline="0" noProof="0">
              <a:ln>
                <a:noFill/>
              </a:ln>
              <a:solidFill>
                <a:srgbClr val="000000"/>
              </a:solidFill>
              <a:effectLst/>
              <a:uLnTx/>
              <a:uFillTx/>
              <a:latin typeface="Arial"/>
              <a:ea typeface="+mn-ea"/>
              <a:cs typeface="+mn-cs"/>
            </a:endParaRPr>
          </a:p>
        </p:txBody>
      </p:sp>
      <p:sp>
        <p:nvSpPr>
          <p:cNvPr id="19" name="Right Arrow 21">
            <a:extLst>
              <a:ext uri="{FF2B5EF4-FFF2-40B4-BE49-F238E27FC236}">
                <a16:creationId xmlns:a16="http://schemas.microsoft.com/office/drawing/2014/main" id="{D0984F44-EF67-4B0B-B1FD-801873762120}"/>
              </a:ext>
            </a:extLst>
          </p:cNvPr>
          <p:cNvSpPr/>
          <p:nvPr/>
        </p:nvSpPr>
        <p:spPr bwMode="auto">
          <a:xfrm rot="14909195">
            <a:off x="7866062" y="1876929"/>
            <a:ext cx="657225" cy="495300"/>
          </a:xfrm>
          <a:prstGeom prst="rightArrow">
            <a:avLst/>
          </a:prstGeom>
          <a:gradFill rotWithShape="1">
            <a:gsLst>
              <a:gs pos="0">
                <a:srgbClr val="000000">
                  <a:satMod val="103000"/>
                  <a:lumMod val="102000"/>
                  <a:tint val="94000"/>
                </a:srgbClr>
              </a:gs>
              <a:gs pos="50000">
                <a:srgbClr val="000000">
                  <a:satMod val="110000"/>
                  <a:lumMod val="100000"/>
                  <a:shade val="100000"/>
                </a:srgbClr>
              </a:gs>
              <a:gs pos="100000">
                <a:srgbClr val="000000">
                  <a:lumMod val="99000"/>
                  <a:satMod val="120000"/>
                  <a:shade val="78000"/>
                </a:srgbClr>
              </a:gs>
            </a:gsLst>
            <a:lin ang="5400000" scaled="0"/>
          </a:gradFill>
          <a:ln w="6350" cap="flat" cmpd="sng" algn="ctr">
            <a:solidFill>
              <a:srgbClr val="000000"/>
            </a:solidFill>
            <a:prstDash val="solid"/>
            <a:miter lim="800000"/>
            <a:headEnd type="none" w="med" len="med"/>
            <a:tailEnd type="none" w="med" len="med"/>
          </a:ln>
          <a:effectLst/>
          <a:extLst/>
        </p:spPr>
        <p:txBody>
          <a:bodyPr lIns="180000" tIns="180000" rIns="180000" bIns="180000" anchor="ctr">
            <a:sp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nl-BE"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Right Arrow 22">
            <a:extLst>
              <a:ext uri="{FF2B5EF4-FFF2-40B4-BE49-F238E27FC236}">
                <a16:creationId xmlns:a16="http://schemas.microsoft.com/office/drawing/2014/main" id="{44D32DE3-1D4C-4085-82A3-6D87B220082D}"/>
              </a:ext>
            </a:extLst>
          </p:cNvPr>
          <p:cNvSpPr/>
          <p:nvPr/>
        </p:nvSpPr>
        <p:spPr bwMode="auto">
          <a:xfrm rot="5162863">
            <a:off x="7762875" y="2640517"/>
            <a:ext cx="657225" cy="495300"/>
          </a:xfrm>
          <a:prstGeom prst="rightArrow">
            <a:avLst/>
          </a:prstGeom>
          <a:gradFill rotWithShape="1">
            <a:gsLst>
              <a:gs pos="0">
                <a:srgbClr val="000000">
                  <a:satMod val="103000"/>
                  <a:lumMod val="102000"/>
                  <a:tint val="94000"/>
                </a:srgbClr>
              </a:gs>
              <a:gs pos="50000">
                <a:srgbClr val="000000">
                  <a:satMod val="110000"/>
                  <a:lumMod val="100000"/>
                  <a:shade val="100000"/>
                </a:srgbClr>
              </a:gs>
              <a:gs pos="100000">
                <a:srgbClr val="000000">
                  <a:lumMod val="99000"/>
                  <a:satMod val="120000"/>
                  <a:shade val="78000"/>
                </a:srgbClr>
              </a:gs>
            </a:gsLst>
            <a:lin ang="5400000" scaled="0"/>
          </a:gradFill>
          <a:ln w="6350" cap="flat" cmpd="sng" algn="ctr">
            <a:solidFill>
              <a:srgbClr val="000000"/>
            </a:solidFill>
            <a:prstDash val="solid"/>
            <a:miter lim="800000"/>
            <a:headEnd type="none" w="med" len="med"/>
            <a:tailEnd type="none" w="med" len="med"/>
          </a:ln>
          <a:effectLst/>
          <a:extLst/>
        </p:spPr>
        <p:txBody>
          <a:bodyPr lIns="180000" tIns="180000" rIns="180000" bIns="180000" anchor="ctr">
            <a:sp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nl-BE" sz="1800" b="0" i="0" u="none" strike="noStrike" kern="1200" cap="none" spc="0" normalizeH="0" baseline="0" noProof="0">
              <a:ln>
                <a:noFill/>
              </a:ln>
              <a:solidFill>
                <a:srgbClr val="000000"/>
              </a:solidFill>
              <a:effectLst/>
              <a:uLnTx/>
              <a:uFillTx/>
              <a:latin typeface="Arial"/>
              <a:ea typeface="+mn-ea"/>
              <a:cs typeface="+mn-cs"/>
            </a:endParaRPr>
          </a:p>
        </p:txBody>
      </p:sp>
      <p:sp>
        <p:nvSpPr>
          <p:cNvPr id="21" name="Right Arrow 23">
            <a:extLst>
              <a:ext uri="{FF2B5EF4-FFF2-40B4-BE49-F238E27FC236}">
                <a16:creationId xmlns:a16="http://schemas.microsoft.com/office/drawing/2014/main" id="{C415FD55-0F62-4983-A259-EA536AF57ECA}"/>
              </a:ext>
            </a:extLst>
          </p:cNvPr>
          <p:cNvSpPr/>
          <p:nvPr/>
        </p:nvSpPr>
        <p:spPr bwMode="auto">
          <a:xfrm rot="14909195">
            <a:off x="7974012" y="3618417"/>
            <a:ext cx="657225" cy="495300"/>
          </a:xfrm>
          <a:prstGeom prst="rightArrow">
            <a:avLst/>
          </a:prstGeom>
          <a:gradFill rotWithShape="1">
            <a:gsLst>
              <a:gs pos="0">
                <a:srgbClr val="000000">
                  <a:satMod val="103000"/>
                  <a:lumMod val="102000"/>
                  <a:tint val="94000"/>
                </a:srgbClr>
              </a:gs>
              <a:gs pos="50000">
                <a:srgbClr val="000000">
                  <a:satMod val="110000"/>
                  <a:lumMod val="100000"/>
                  <a:shade val="100000"/>
                </a:srgbClr>
              </a:gs>
              <a:gs pos="100000">
                <a:srgbClr val="000000">
                  <a:lumMod val="99000"/>
                  <a:satMod val="120000"/>
                  <a:shade val="78000"/>
                </a:srgbClr>
              </a:gs>
            </a:gsLst>
            <a:lin ang="5400000" scaled="0"/>
          </a:gradFill>
          <a:ln w="6350" cap="flat" cmpd="sng" algn="ctr">
            <a:solidFill>
              <a:srgbClr val="000000"/>
            </a:solidFill>
            <a:prstDash val="solid"/>
            <a:miter lim="800000"/>
            <a:headEnd type="none" w="med" len="med"/>
            <a:tailEnd type="none" w="med" len="med"/>
          </a:ln>
          <a:effectLst/>
          <a:extLst/>
        </p:spPr>
        <p:txBody>
          <a:bodyPr lIns="180000" tIns="180000" rIns="180000" bIns="180000" anchor="ctr">
            <a:sp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nl-BE" sz="1800" b="0" i="0" u="none" strike="noStrike" kern="1200" cap="none" spc="0" normalizeH="0" baseline="0" noProof="0">
              <a:ln>
                <a:noFill/>
              </a:ln>
              <a:solidFill>
                <a:srgbClr val="000000"/>
              </a:solidFill>
              <a:effectLst/>
              <a:uLnTx/>
              <a:uFillTx/>
              <a:latin typeface="Arial"/>
              <a:ea typeface="+mn-ea"/>
              <a:cs typeface="+mn-cs"/>
            </a:endParaRPr>
          </a:p>
        </p:txBody>
      </p:sp>
      <p:sp>
        <p:nvSpPr>
          <p:cNvPr id="22" name="Right Arrow 24">
            <a:extLst>
              <a:ext uri="{FF2B5EF4-FFF2-40B4-BE49-F238E27FC236}">
                <a16:creationId xmlns:a16="http://schemas.microsoft.com/office/drawing/2014/main" id="{B2149F82-F201-40CD-83F5-D9A4EB30D333}"/>
              </a:ext>
            </a:extLst>
          </p:cNvPr>
          <p:cNvSpPr/>
          <p:nvPr/>
        </p:nvSpPr>
        <p:spPr bwMode="auto">
          <a:xfrm rot="18634926">
            <a:off x="8872537" y="3300917"/>
            <a:ext cx="657225" cy="495300"/>
          </a:xfrm>
          <a:prstGeom prst="rightArrow">
            <a:avLst/>
          </a:prstGeom>
          <a:gradFill rotWithShape="1">
            <a:gsLst>
              <a:gs pos="0">
                <a:srgbClr val="000000">
                  <a:satMod val="103000"/>
                  <a:lumMod val="102000"/>
                  <a:tint val="94000"/>
                </a:srgbClr>
              </a:gs>
              <a:gs pos="50000">
                <a:srgbClr val="000000">
                  <a:satMod val="110000"/>
                  <a:lumMod val="100000"/>
                  <a:shade val="100000"/>
                </a:srgbClr>
              </a:gs>
              <a:gs pos="100000">
                <a:srgbClr val="000000">
                  <a:lumMod val="99000"/>
                  <a:satMod val="120000"/>
                  <a:shade val="78000"/>
                </a:srgbClr>
              </a:gs>
            </a:gsLst>
            <a:lin ang="5400000" scaled="0"/>
          </a:gradFill>
          <a:ln w="6350" cap="flat" cmpd="sng" algn="ctr">
            <a:solidFill>
              <a:srgbClr val="000000"/>
            </a:solidFill>
            <a:prstDash val="solid"/>
            <a:miter lim="800000"/>
            <a:headEnd type="none" w="med" len="med"/>
            <a:tailEnd type="none" w="med" len="med"/>
          </a:ln>
          <a:effectLst/>
          <a:extLst/>
        </p:spPr>
        <p:txBody>
          <a:bodyPr lIns="180000" tIns="180000" rIns="180000" bIns="180000" anchor="ctr">
            <a:sp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nl-BE" sz="1800" b="0" i="0" u="none" strike="noStrike" kern="1200" cap="none" spc="0" normalizeH="0" baseline="0" noProof="0">
              <a:ln>
                <a:noFill/>
              </a:ln>
              <a:solidFill>
                <a:srgbClr val="000000"/>
              </a:solidFill>
              <a:effectLst/>
              <a:uLnTx/>
              <a:uFillTx/>
              <a:latin typeface="Arial"/>
              <a:ea typeface="+mn-ea"/>
              <a:cs typeface="+mn-cs"/>
            </a:endParaRPr>
          </a:p>
        </p:txBody>
      </p:sp>
      <p:sp>
        <p:nvSpPr>
          <p:cNvPr id="23" name="Right Arrow 25">
            <a:extLst>
              <a:ext uri="{FF2B5EF4-FFF2-40B4-BE49-F238E27FC236}">
                <a16:creationId xmlns:a16="http://schemas.microsoft.com/office/drawing/2014/main" id="{4B42BEDF-E43E-465B-9FC0-9103068CB5CE}"/>
              </a:ext>
            </a:extLst>
          </p:cNvPr>
          <p:cNvSpPr/>
          <p:nvPr/>
        </p:nvSpPr>
        <p:spPr bwMode="auto">
          <a:xfrm rot="14909195">
            <a:off x="9259887" y="362454"/>
            <a:ext cx="657225" cy="495300"/>
          </a:xfrm>
          <a:prstGeom prst="rightArrow">
            <a:avLst/>
          </a:prstGeom>
          <a:gradFill rotWithShape="1">
            <a:gsLst>
              <a:gs pos="0">
                <a:srgbClr val="000000">
                  <a:satMod val="103000"/>
                  <a:lumMod val="102000"/>
                  <a:tint val="94000"/>
                </a:srgbClr>
              </a:gs>
              <a:gs pos="50000">
                <a:srgbClr val="000000">
                  <a:satMod val="110000"/>
                  <a:lumMod val="100000"/>
                  <a:shade val="100000"/>
                </a:srgbClr>
              </a:gs>
              <a:gs pos="100000">
                <a:srgbClr val="000000">
                  <a:lumMod val="99000"/>
                  <a:satMod val="120000"/>
                  <a:shade val="78000"/>
                </a:srgbClr>
              </a:gs>
            </a:gsLst>
            <a:lin ang="5400000" scaled="0"/>
          </a:gradFill>
          <a:ln w="6350" cap="flat" cmpd="sng" algn="ctr">
            <a:solidFill>
              <a:srgbClr val="000000"/>
            </a:solidFill>
            <a:prstDash val="solid"/>
            <a:miter lim="800000"/>
            <a:headEnd type="none" w="med" len="med"/>
            <a:tailEnd type="none" w="med" len="med"/>
          </a:ln>
          <a:effectLst/>
          <a:extLst/>
        </p:spPr>
        <p:txBody>
          <a:bodyPr lIns="180000" tIns="180000" rIns="180000" bIns="180000" anchor="ctr">
            <a:sp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nl-BE" sz="1800" b="0" i="0" u="none" strike="noStrike" kern="1200" cap="none" spc="0" normalizeH="0" baseline="0" noProof="0">
              <a:ln>
                <a:noFill/>
              </a:ln>
              <a:solidFill>
                <a:srgbClr val="000000"/>
              </a:solidFill>
              <a:effectLst/>
              <a:uLnTx/>
              <a:uFillTx/>
              <a:latin typeface="Arial"/>
              <a:ea typeface="+mn-ea"/>
              <a:cs typeface="+mn-cs"/>
            </a:endParaRPr>
          </a:p>
        </p:txBody>
      </p:sp>
      <p:sp>
        <p:nvSpPr>
          <p:cNvPr id="24" name="Right Arrow 26">
            <a:extLst>
              <a:ext uri="{FF2B5EF4-FFF2-40B4-BE49-F238E27FC236}">
                <a16:creationId xmlns:a16="http://schemas.microsoft.com/office/drawing/2014/main" id="{42E369C1-3F23-4808-8B15-27FC7D787BD9}"/>
              </a:ext>
            </a:extLst>
          </p:cNvPr>
          <p:cNvSpPr/>
          <p:nvPr/>
        </p:nvSpPr>
        <p:spPr bwMode="auto">
          <a:xfrm rot="14909195">
            <a:off x="928687" y="1030792"/>
            <a:ext cx="657225" cy="495300"/>
          </a:xfrm>
          <a:prstGeom prst="rightArrow">
            <a:avLst/>
          </a:prstGeom>
          <a:gradFill rotWithShape="1">
            <a:gsLst>
              <a:gs pos="0">
                <a:srgbClr val="000000">
                  <a:satMod val="103000"/>
                  <a:lumMod val="102000"/>
                  <a:tint val="94000"/>
                </a:srgbClr>
              </a:gs>
              <a:gs pos="50000">
                <a:srgbClr val="000000">
                  <a:satMod val="110000"/>
                  <a:lumMod val="100000"/>
                  <a:shade val="100000"/>
                </a:srgbClr>
              </a:gs>
              <a:gs pos="100000">
                <a:srgbClr val="000000">
                  <a:lumMod val="99000"/>
                  <a:satMod val="120000"/>
                  <a:shade val="78000"/>
                </a:srgbClr>
              </a:gs>
            </a:gsLst>
            <a:lin ang="5400000" scaled="0"/>
          </a:gradFill>
          <a:ln w="6350" cap="flat" cmpd="sng" algn="ctr">
            <a:solidFill>
              <a:srgbClr val="000000"/>
            </a:solidFill>
            <a:prstDash val="solid"/>
            <a:miter lim="800000"/>
            <a:headEnd type="none" w="med" len="med"/>
            <a:tailEnd type="none" w="med" len="med"/>
          </a:ln>
          <a:effectLst/>
          <a:extLst/>
        </p:spPr>
        <p:txBody>
          <a:bodyPr lIns="180000" tIns="180000" rIns="180000" bIns="180000" anchor="ctr">
            <a:sp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nl-BE" sz="1800" b="0" i="0" u="none" strike="noStrike" kern="1200" cap="none" spc="0" normalizeH="0" baseline="0" noProof="0">
              <a:ln>
                <a:noFill/>
              </a:ln>
              <a:solidFill>
                <a:srgbClr val="000000"/>
              </a:solidFill>
              <a:effectLst/>
              <a:uLnTx/>
              <a:uFillTx/>
              <a:latin typeface="Arial"/>
              <a:ea typeface="+mn-ea"/>
              <a:cs typeface="+mn-cs"/>
            </a:endParaRPr>
          </a:p>
        </p:txBody>
      </p:sp>
      <p:sp>
        <p:nvSpPr>
          <p:cNvPr id="25" name="Right Arrow 27">
            <a:extLst>
              <a:ext uri="{FF2B5EF4-FFF2-40B4-BE49-F238E27FC236}">
                <a16:creationId xmlns:a16="http://schemas.microsoft.com/office/drawing/2014/main" id="{DCD1FB55-6D70-4FF9-AEEF-FE9F3B6B3805}"/>
              </a:ext>
            </a:extLst>
          </p:cNvPr>
          <p:cNvSpPr/>
          <p:nvPr/>
        </p:nvSpPr>
        <p:spPr bwMode="auto">
          <a:xfrm rot="8241266">
            <a:off x="7974013" y="4874129"/>
            <a:ext cx="657225" cy="495300"/>
          </a:xfrm>
          <a:prstGeom prst="rightArrow">
            <a:avLst/>
          </a:prstGeom>
          <a:gradFill rotWithShape="1">
            <a:gsLst>
              <a:gs pos="0">
                <a:srgbClr val="000000">
                  <a:satMod val="103000"/>
                  <a:lumMod val="102000"/>
                  <a:tint val="94000"/>
                </a:srgbClr>
              </a:gs>
              <a:gs pos="50000">
                <a:srgbClr val="000000">
                  <a:satMod val="110000"/>
                  <a:lumMod val="100000"/>
                  <a:shade val="100000"/>
                </a:srgbClr>
              </a:gs>
              <a:gs pos="100000">
                <a:srgbClr val="000000">
                  <a:lumMod val="99000"/>
                  <a:satMod val="120000"/>
                  <a:shade val="78000"/>
                </a:srgbClr>
              </a:gs>
            </a:gsLst>
            <a:lin ang="5400000" scaled="0"/>
          </a:gradFill>
          <a:ln w="6350" cap="flat" cmpd="sng" algn="ctr">
            <a:solidFill>
              <a:srgbClr val="000000"/>
            </a:solidFill>
            <a:prstDash val="solid"/>
            <a:miter lim="800000"/>
            <a:headEnd type="none" w="med" len="med"/>
            <a:tailEnd type="none" w="med" len="med"/>
          </a:ln>
          <a:effectLst/>
          <a:extLst/>
        </p:spPr>
        <p:txBody>
          <a:bodyPr lIns="180000" tIns="180000" rIns="180000" bIns="180000" anchor="ctr">
            <a:sp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nl-BE" sz="1800" b="0" i="0" u="none" strike="noStrike" kern="1200" cap="none" spc="0" normalizeH="0" baseline="0" noProof="0">
              <a:ln>
                <a:noFill/>
              </a:ln>
              <a:solidFill>
                <a:srgbClr val="000000"/>
              </a:solidFill>
              <a:effectLst/>
              <a:uLnTx/>
              <a:uFillTx/>
              <a:latin typeface="Arial"/>
              <a:ea typeface="+mn-ea"/>
              <a:cs typeface="+mn-cs"/>
            </a:endParaRPr>
          </a:p>
        </p:txBody>
      </p:sp>
      <p:sp>
        <p:nvSpPr>
          <p:cNvPr id="26" name="Right Arrow 28">
            <a:extLst>
              <a:ext uri="{FF2B5EF4-FFF2-40B4-BE49-F238E27FC236}">
                <a16:creationId xmlns:a16="http://schemas.microsoft.com/office/drawing/2014/main" id="{941CD4B4-D80A-42B7-BE61-76592B304C11}"/>
              </a:ext>
            </a:extLst>
          </p:cNvPr>
          <p:cNvSpPr/>
          <p:nvPr/>
        </p:nvSpPr>
        <p:spPr bwMode="auto">
          <a:xfrm rot="3781490">
            <a:off x="8991600" y="4769354"/>
            <a:ext cx="657225" cy="495300"/>
          </a:xfrm>
          <a:prstGeom prst="rightArrow">
            <a:avLst/>
          </a:prstGeom>
          <a:gradFill rotWithShape="1">
            <a:gsLst>
              <a:gs pos="0">
                <a:srgbClr val="000000">
                  <a:satMod val="103000"/>
                  <a:lumMod val="102000"/>
                  <a:tint val="94000"/>
                </a:srgbClr>
              </a:gs>
              <a:gs pos="50000">
                <a:srgbClr val="000000">
                  <a:satMod val="110000"/>
                  <a:lumMod val="100000"/>
                  <a:shade val="100000"/>
                </a:srgbClr>
              </a:gs>
              <a:gs pos="100000">
                <a:srgbClr val="000000">
                  <a:lumMod val="99000"/>
                  <a:satMod val="120000"/>
                  <a:shade val="78000"/>
                </a:srgbClr>
              </a:gs>
            </a:gsLst>
            <a:lin ang="5400000" scaled="0"/>
          </a:gradFill>
          <a:ln w="6350" cap="flat" cmpd="sng" algn="ctr">
            <a:solidFill>
              <a:srgbClr val="000000"/>
            </a:solidFill>
            <a:prstDash val="solid"/>
            <a:miter lim="800000"/>
            <a:headEnd type="none" w="med" len="med"/>
            <a:tailEnd type="none" w="med" len="med"/>
          </a:ln>
          <a:effectLst/>
          <a:extLst/>
        </p:spPr>
        <p:txBody>
          <a:bodyPr lIns="180000" tIns="180000" rIns="180000" bIns="180000" anchor="ctr">
            <a:sp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nl-BE"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96322896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9F55C8-EC11-49A3-AE7B-E31A2E60DDA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22427" y="2137906"/>
            <a:ext cx="2933700"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41AF5055-FF1D-408D-B883-6F59D8D6560F}"/>
              </a:ext>
            </a:extLst>
          </p:cNvPr>
          <p:cNvSpPr/>
          <p:nvPr/>
        </p:nvSpPr>
        <p:spPr>
          <a:xfrm>
            <a:off x="862586" y="2829540"/>
            <a:ext cx="4980851" cy="400110"/>
          </a:xfrm>
          <a:prstGeom prst="rect">
            <a:avLst/>
          </a:prstGeom>
        </p:spPr>
        <p:txBody>
          <a:bodyPr wrap="none">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srgbClr val="FF0000"/>
                </a:solidFill>
                <a:effectLst/>
                <a:highlight>
                  <a:srgbClr val="FFFFFF"/>
                </a:highlight>
                <a:uLnTx/>
                <a:uFillTx/>
                <a:latin typeface="Consolas" panose="020B0609020204030204" pitchFamily="49" charset="0"/>
                <a:ea typeface="+mn-ea"/>
                <a:cs typeface="+mn-cs"/>
              </a:rPr>
              <a:t>border-radius</a:t>
            </a:r>
            <a:r>
              <a:rPr kumimoji="0" lang="sv-SE"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 </a:t>
            </a:r>
            <a:r>
              <a:rPr kumimoji="0" lang="sv-SE" sz="20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5px</a:t>
            </a:r>
            <a:r>
              <a:rPr kumimoji="0" lang="sv-SE"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 </a:t>
            </a:r>
            <a:r>
              <a:rPr kumimoji="0" lang="sv-SE" sz="20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30px</a:t>
            </a:r>
            <a:r>
              <a:rPr kumimoji="0" lang="sv-SE"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 </a:t>
            </a:r>
            <a:r>
              <a:rPr kumimoji="0" lang="sv-SE" sz="20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50px</a:t>
            </a:r>
            <a:r>
              <a:rPr kumimoji="0" lang="sv-SE"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 </a:t>
            </a:r>
            <a:r>
              <a:rPr kumimoji="0" lang="sv-SE" sz="20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80px</a:t>
            </a:r>
            <a:r>
              <a:rPr kumimoji="0" lang="sv-SE"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endParaRPr kumimoji="0" lang="nl-BE" sz="2000" b="0" i="0" u="none" strike="noStrike" kern="1200" cap="none" spc="0" normalizeH="0" baseline="0" noProof="0" dirty="0">
              <a:ln>
                <a:noFill/>
              </a:ln>
              <a:solidFill>
                <a:sysClr val="windowText" lastClr="000000"/>
              </a:solidFill>
              <a:effectLst/>
              <a:uLnTx/>
              <a:uFillTx/>
              <a:latin typeface="Calibri"/>
              <a:ea typeface="+mn-ea"/>
              <a:cs typeface="+mn-cs"/>
            </a:endParaRPr>
          </a:p>
        </p:txBody>
      </p:sp>
      <p:sp>
        <p:nvSpPr>
          <p:cNvPr id="4" name="TextBox 5">
            <a:extLst>
              <a:ext uri="{FF2B5EF4-FFF2-40B4-BE49-F238E27FC236}">
                <a16:creationId xmlns:a16="http://schemas.microsoft.com/office/drawing/2014/main" id="{AFB2E350-45E3-4384-8295-6DE2A0D6A114}"/>
              </a:ext>
            </a:extLst>
          </p:cNvPr>
          <p:cNvSpPr txBox="1"/>
          <p:nvPr/>
        </p:nvSpPr>
        <p:spPr>
          <a:xfrm>
            <a:off x="6574852" y="2202994"/>
            <a:ext cx="414338" cy="338137"/>
          </a:xfrm>
          <a:prstGeom prst="rect">
            <a:avLst/>
          </a:prstGeom>
          <a:solidFill>
            <a:sysClr val="windowText" lastClr="000000">
              <a:lumMod val="95000"/>
              <a:lumOff val="5000"/>
            </a:sysClr>
          </a:solidFill>
        </p:spPr>
        <p:txBody>
          <a:bodyPr wrap="none">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1600" b="0" i="0" u="none" strike="noStrike" kern="1200" cap="none" spc="0" normalizeH="0" baseline="0" noProof="0" dirty="0">
                <a:ln>
                  <a:noFill/>
                </a:ln>
                <a:solidFill>
                  <a:sysClr val="window" lastClr="FFFFFF"/>
                </a:solidFill>
                <a:effectLst/>
                <a:uLnTx/>
                <a:uFillTx/>
                <a:latin typeface="Calibri"/>
                <a:ea typeface="+mn-ea"/>
                <a:cs typeface="+mn-cs"/>
              </a:rPr>
              <a:t>5</a:t>
            </a:r>
          </a:p>
        </p:txBody>
      </p:sp>
      <p:sp>
        <p:nvSpPr>
          <p:cNvPr id="5" name="TextBox 6">
            <a:extLst>
              <a:ext uri="{FF2B5EF4-FFF2-40B4-BE49-F238E27FC236}">
                <a16:creationId xmlns:a16="http://schemas.microsoft.com/office/drawing/2014/main" id="{B2CF9384-0495-4CCC-85B6-64271D2AF10A}"/>
              </a:ext>
            </a:extLst>
          </p:cNvPr>
          <p:cNvSpPr txBox="1"/>
          <p:nvPr/>
        </p:nvSpPr>
        <p:spPr>
          <a:xfrm>
            <a:off x="8408415" y="2202994"/>
            <a:ext cx="412750" cy="338137"/>
          </a:xfrm>
          <a:prstGeom prst="rect">
            <a:avLst/>
          </a:prstGeom>
          <a:solidFill>
            <a:sysClr val="windowText" lastClr="000000">
              <a:lumMod val="95000"/>
              <a:lumOff val="5000"/>
            </a:sysClr>
          </a:solidFill>
        </p:spPr>
        <p:txBody>
          <a:bodyPr wrap="none">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1600" b="0" i="0" u="none" strike="noStrike" kern="1200" cap="none" spc="0" normalizeH="0" baseline="0" noProof="0" dirty="0">
                <a:ln>
                  <a:noFill/>
                </a:ln>
                <a:solidFill>
                  <a:sysClr val="window" lastClr="FFFFFF"/>
                </a:solidFill>
                <a:effectLst/>
                <a:uLnTx/>
                <a:uFillTx/>
                <a:latin typeface="Calibri"/>
                <a:ea typeface="+mn-ea"/>
                <a:cs typeface="+mn-cs"/>
              </a:rPr>
              <a:t>30</a:t>
            </a:r>
          </a:p>
        </p:txBody>
      </p:sp>
      <p:sp>
        <p:nvSpPr>
          <p:cNvPr id="6" name="TextBox 7">
            <a:extLst>
              <a:ext uri="{FF2B5EF4-FFF2-40B4-BE49-F238E27FC236}">
                <a16:creationId xmlns:a16="http://schemas.microsoft.com/office/drawing/2014/main" id="{DFE0D592-DC23-4E24-B092-3B2BEC33CFD5}"/>
              </a:ext>
            </a:extLst>
          </p:cNvPr>
          <p:cNvSpPr txBox="1"/>
          <p:nvPr/>
        </p:nvSpPr>
        <p:spPr>
          <a:xfrm>
            <a:off x="8408415" y="3517444"/>
            <a:ext cx="412750" cy="338137"/>
          </a:xfrm>
          <a:prstGeom prst="rect">
            <a:avLst/>
          </a:prstGeom>
          <a:solidFill>
            <a:sysClr val="windowText" lastClr="000000">
              <a:lumMod val="95000"/>
              <a:lumOff val="5000"/>
            </a:sysClr>
          </a:solidFill>
        </p:spPr>
        <p:txBody>
          <a:bodyPr wrap="none">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1600" b="0" i="0" u="none" strike="noStrike" kern="1200" cap="none" spc="0" normalizeH="0" baseline="0" noProof="0" dirty="0">
                <a:ln>
                  <a:noFill/>
                </a:ln>
                <a:solidFill>
                  <a:sysClr val="window" lastClr="FFFFFF"/>
                </a:solidFill>
                <a:effectLst/>
                <a:uLnTx/>
                <a:uFillTx/>
                <a:latin typeface="Calibri"/>
                <a:ea typeface="+mn-ea"/>
                <a:cs typeface="+mn-cs"/>
              </a:rPr>
              <a:t>50</a:t>
            </a:r>
          </a:p>
        </p:txBody>
      </p:sp>
      <p:sp>
        <p:nvSpPr>
          <p:cNvPr id="7" name="TextBox 8">
            <a:extLst>
              <a:ext uri="{FF2B5EF4-FFF2-40B4-BE49-F238E27FC236}">
                <a16:creationId xmlns:a16="http://schemas.microsoft.com/office/drawing/2014/main" id="{F8118F41-16DF-405A-86B1-2DD69F56421F}"/>
              </a:ext>
            </a:extLst>
          </p:cNvPr>
          <p:cNvSpPr txBox="1"/>
          <p:nvPr/>
        </p:nvSpPr>
        <p:spPr>
          <a:xfrm>
            <a:off x="6576440" y="3517444"/>
            <a:ext cx="412750" cy="338137"/>
          </a:xfrm>
          <a:prstGeom prst="rect">
            <a:avLst/>
          </a:prstGeom>
          <a:solidFill>
            <a:sysClr val="windowText" lastClr="000000">
              <a:lumMod val="95000"/>
              <a:lumOff val="5000"/>
            </a:sysClr>
          </a:solidFill>
        </p:spPr>
        <p:txBody>
          <a:bodyPr wrap="none">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1600" b="0" i="0" u="none" strike="noStrike" kern="1200" cap="none" spc="0" normalizeH="0" baseline="0" noProof="0" dirty="0">
                <a:ln>
                  <a:noFill/>
                </a:ln>
                <a:solidFill>
                  <a:sysClr val="window" lastClr="FFFFFF"/>
                </a:solidFill>
                <a:effectLst/>
                <a:uLnTx/>
                <a:uFillTx/>
                <a:latin typeface="Calibri"/>
                <a:ea typeface="+mn-ea"/>
                <a:cs typeface="+mn-cs"/>
              </a:rPr>
              <a:t>80</a:t>
            </a:r>
          </a:p>
        </p:txBody>
      </p:sp>
    </p:spTree>
    <p:extLst>
      <p:ext uri="{BB962C8B-B14F-4D97-AF65-F5344CB8AC3E}">
        <p14:creationId xmlns:p14="http://schemas.microsoft.com/office/powerpoint/2010/main" val="236775447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8DBBDCAE-086E-4433-A2A5-D1CF96DDA25E}"/>
              </a:ext>
            </a:extLst>
          </p:cNvPr>
          <p:cNvSpPr>
            <a:spLocks noGrp="1"/>
          </p:cNvSpPr>
          <p:nvPr>
            <p:ph type="ctrTitle"/>
          </p:nvPr>
        </p:nvSpPr>
        <p:spPr>
          <a:xfrm>
            <a:off x="1472399" y="2173842"/>
            <a:ext cx="6098400" cy="1274372"/>
          </a:xfrm>
        </p:spPr>
        <p:txBody>
          <a:bodyPr/>
          <a:lstStyle/>
          <a:p>
            <a:pPr algn="l"/>
            <a:r>
              <a:rPr lang="nl-BE" altLang="en-US" dirty="0"/>
              <a:t>CSS</a:t>
            </a:r>
          </a:p>
        </p:txBody>
      </p:sp>
      <p:sp>
        <p:nvSpPr>
          <p:cNvPr id="2" name="Subtitle 1">
            <a:extLst>
              <a:ext uri="{FF2B5EF4-FFF2-40B4-BE49-F238E27FC236}">
                <a16:creationId xmlns:a16="http://schemas.microsoft.com/office/drawing/2014/main" id="{47A79FCD-4B9C-4B62-B9C3-4642AB44DFE7}"/>
              </a:ext>
            </a:extLst>
          </p:cNvPr>
          <p:cNvSpPr>
            <a:spLocks noGrp="1"/>
          </p:cNvSpPr>
          <p:nvPr>
            <p:ph type="subTitle" idx="1"/>
          </p:nvPr>
        </p:nvSpPr>
        <p:spPr>
          <a:xfrm>
            <a:off x="1472399" y="2811028"/>
            <a:ext cx="6098399" cy="1010086"/>
          </a:xfrm>
        </p:spPr>
        <p:txBody>
          <a:bodyPr/>
          <a:lstStyle/>
          <a:p>
            <a:r>
              <a:rPr lang="nl-BE" altLang="en-US" dirty="0"/>
              <a:t>Responsive Design</a:t>
            </a:r>
            <a:endParaRPr lang="en-BE" dirty="0"/>
          </a:p>
        </p:txBody>
      </p:sp>
      <p:sp>
        <p:nvSpPr>
          <p:cNvPr id="3" name="Text Placeholder 2">
            <a:extLst>
              <a:ext uri="{FF2B5EF4-FFF2-40B4-BE49-F238E27FC236}">
                <a16:creationId xmlns:a16="http://schemas.microsoft.com/office/drawing/2014/main" id="{138A695F-0790-49EB-984F-0468C041FF9F}"/>
              </a:ext>
            </a:extLst>
          </p:cNvPr>
          <p:cNvSpPr>
            <a:spLocks noGrp="1"/>
          </p:cNvSpPr>
          <p:nvPr>
            <p:ph type="body" sz="quarter" idx="10"/>
          </p:nvPr>
        </p:nvSpPr>
        <p:spPr>
          <a:xfrm>
            <a:off x="-123416" y="2075973"/>
            <a:ext cx="1481330" cy="1274762"/>
          </a:xfrm>
        </p:spPr>
        <p:txBody>
          <a:bodyPr/>
          <a:lstStyle/>
          <a:p>
            <a:r>
              <a:rPr lang="nl-BE" dirty="0"/>
              <a:t>12</a:t>
            </a:r>
            <a:endParaRPr lang="en-BE" dirty="0"/>
          </a:p>
        </p:txBody>
      </p:sp>
    </p:spTree>
    <p:extLst>
      <p:ext uri="{BB962C8B-B14F-4D97-AF65-F5344CB8AC3E}">
        <p14:creationId xmlns:p14="http://schemas.microsoft.com/office/powerpoint/2010/main" val="289311100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3.bp.blogspot.com/-4FvQpg9dstg/TbBVuqoftBI/AAAAAAAAAOI/5cBfDkDk6Kc/s1600/people+using+cell+phones.png">
            <a:extLst>
              <a:ext uri="{FF2B5EF4-FFF2-40B4-BE49-F238E27FC236}">
                <a16:creationId xmlns:a16="http://schemas.microsoft.com/office/drawing/2014/main" id="{2B04FE51-585A-4F92-8965-9A54FAE3E7FE}"/>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680485"/>
            <a:ext cx="10688638" cy="8016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8276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CE212E-7988-4456-92CB-892A126D7E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830" y="0"/>
            <a:ext cx="8867775"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a:extLst>
              <a:ext uri="{FF2B5EF4-FFF2-40B4-BE49-F238E27FC236}">
                <a16:creationId xmlns:a16="http://schemas.microsoft.com/office/drawing/2014/main" id="{3A5D8EB1-DFCC-4591-80D4-7732C7C55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229" y="619125"/>
            <a:ext cx="8826375" cy="1070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descr="D:\Presentations\MediaQueries\Pictures\1225168.jpg">
            <a:extLst>
              <a:ext uri="{FF2B5EF4-FFF2-40B4-BE49-F238E27FC236}">
                <a16:creationId xmlns:a16="http://schemas.microsoft.com/office/drawing/2014/main" id="{EAB144B5-3B27-4D8A-A24D-E59DDE27F315}"/>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023020" y="1689310"/>
            <a:ext cx="6192688" cy="41284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5" name="Rectangle 4">
            <a:extLst>
              <a:ext uri="{FF2B5EF4-FFF2-40B4-BE49-F238E27FC236}">
                <a16:creationId xmlns:a16="http://schemas.microsoft.com/office/drawing/2014/main" id="{6EE2F820-844C-47C5-B725-488C7AB24106}"/>
              </a:ext>
            </a:extLst>
          </p:cNvPr>
          <p:cNvSpPr/>
          <p:nvPr/>
        </p:nvSpPr>
        <p:spPr>
          <a:xfrm>
            <a:off x="728219" y="5448437"/>
            <a:ext cx="2010679" cy="369332"/>
          </a:xfrm>
          <a:prstGeom prst="rect">
            <a:avLst/>
          </a:prstGeom>
        </p:spPr>
        <p:txBody>
          <a:bodyPr wrap="none">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nl-BE" dirty="0">
                <a:solidFill>
                  <a:prstClr val="black"/>
                </a:solidFill>
              </a:rPr>
              <a:t>Pictures of </a:t>
            </a:r>
            <a:r>
              <a:rPr lang="nl-BE" i="1" dirty="0">
                <a:solidFill>
                  <a:prstClr val="black"/>
                </a:solidFill>
              </a:rPr>
              <a:t>M. vatia</a:t>
            </a:r>
            <a:endParaRPr lang="nl-BE" dirty="0">
              <a:solidFill>
                <a:prstClr val="black"/>
              </a:solidFill>
            </a:endParaRPr>
          </a:p>
        </p:txBody>
      </p:sp>
    </p:spTree>
    <p:extLst>
      <p:ext uri="{BB962C8B-B14F-4D97-AF65-F5344CB8AC3E}">
        <p14:creationId xmlns:p14="http://schemas.microsoft.com/office/powerpoint/2010/main" val="232224945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CE212E-7988-4456-92CB-892A126D7E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830" y="0"/>
            <a:ext cx="8867775"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a:extLst>
              <a:ext uri="{FF2B5EF4-FFF2-40B4-BE49-F238E27FC236}">
                <a16:creationId xmlns:a16="http://schemas.microsoft.com/office/drawing/2014/main" id="{3A5D8EB1-DFCC-4591-80D4-7732C7C55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229" y="619125"/>
            <a:ext cx="8826375" cy="1070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a:extLst>
              <a:ext uri="{FF2B5EF4-FFF2-40B4-BE49-F238E27FC236}">
                <a16:creationId xmlns:a16="http://schemas.microsoft.com/office/drawing/2014/main" id="{6EE2F820-844C-47C5-B725-488C7AB24106}"/>
              </a:ext>
            </a:extLst>
          </p:cNvPr>
          <p:cNvSpPr/>
          <p:nvPr/>
        </p:nvSpPr>
        <p:spPr>
          <a:xfrm>
            <a:off x="728219" y="5448437"/>
            <a:ext cx="2010679" cy="369332"/>
          </a:xfrm>
          <a:prstGeom prst="rect">
            <a:avLst/>
          </a:prstGeom>
        </p:spPr>
        <p:txBody>
          <a:bodyPr wrap="none">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nl-BE" dirty="0">
                <a:solidFill>
                  <a:prstClr val="black"/>
                </a:solidFill>
              </a:rPr>
              <a:t>Pictures of </a:t>
            </a:r>
            <a:r>
              <a:rPr lang="nl-BE" i="1" dirty="0">
                <a:solidFill>
                  <a:prstClr val="black"/>
                </a:solidFill>
              </a:rPr>
              <a:t>M. vatia</a:t>
            </a:r>
            <a:endParaRPr lang="nl-BE" dirty="0">
              <a:solidFill>
                <a:prstClr val="black"/>
              </a:solidFill>
            </a:endParaRPr>
          </a:p>
        </p:txBody>
      </p:sp>
      <p:pic>
        <p:nvPicPr>
          <p:cNvPr id="6" name="Picture 5">
            <a:extLst>
              <a:ext uri="{FF2B5EF4-FFF2-40B4-BE49-F238E27FC236}">
                <a16:creationId xmlns:a16="http://schemas.microsoft.com/office/drawing/2014/main" id="{8DDE7B9D-67C1-48FC-9708-FC7F164E7558}"/>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851769" y="2009165"/>
            <a:ext cx="4535190" cy="36239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12247337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ttp://www.gkbhitech.com/images/dom_transitions.gif">
            <a:extLst>
              <a:ext uri="{FF2B5EF4-FFF2-40B4-BE49-F238E27FC236}">
                <a16:creationId xmlns:a16="http://schemas.microsoft.com/office/drawing/2014/main" id="{FDC3E47F-5F62-4DA2-8721-952C14A18C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6338" y="1004238"/>
            <a:ext cx="5184576" cy="5135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18421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extLst>
              <a:ext uri="{FF2B5EF4-FFF2-40B4-BE49-F238E27FC236}">
                <a16:creationId xmlns:a16="http://schemas.microsoft.com/office/drawing/2014/main" id="{47C7FF6A-D0EC-4DFD-BCD2-426F69C158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478" y="1424137"/>
            <a:ext cx="8747681"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46510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D2B490-C622-42C5-8252-BF4EBD75FE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5907" y="883615"/>
            <a:ext cx="8031142" cy="1007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a:extLst>
              <a:ext uri="{FF2B5EF4-FFF2-40B4-BE49-F238E27FC236}">
                <a16:creationId xmlns:a16="http://schemas.microsoft.com/office/drawing/2014/main" id="{0E5643F6-FC88-4D93-8D17-E36840CF45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1891" y="2527726"/>
            <a:ext cx="5926323" cy="1290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a:extLst>
              <a:ext uri="{FF2B5EF4-FFF2-40B4-BE49-F238E27FC236}">
                <a16:creationId xmlns:a16="http://schemas.microsoft.com/office/drawing/2014/main" id="{90C81695-E68B-4A8C-A071-37565522CC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7915" y="4466374"/>
            <a:ext cx="8136903" cy="666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8">
            <a:extLst>
              <a:ext uri="{FF2B5EF4-FFF2-40B4-BE49-F238E27FC236}">
                <a16:creationId xmlns:a16="http://schemas.microsoft.com/office/drawing/2014/main" id="{19AE2988-6FED-4052-8C5B-55C50FA7B3BB}"/>
              </a:ext>
            </a:extLst>
          </p:cNvPr>
          <p:cNvSpPr txBox="1"/>
          <p:nvPr/>
        </p:nvSpPr>
        <p:spPr>
          <a:xfrm>
            <a:off x="843819" y="1009990"/>
            <a:ext cx="792088" cy="523220"/>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nl-BE" sz="2800" b="1" dirty="0">
                <a:solidFill>
                  <a:prstClr val="black">
                    <a:lumMod val="65000"/>
                    <a:lumOff val="35000"/>
                  </a:prstClr>
                </a:solidFill>
                <a:latin typeface="Calibri"/>
              </a:rPr>
              <a:t>1.</a:t>
            </a:r>
          </a:p>
        </p:txBody>
      </p:sp>
      <p:sp>
        <p:nvSpPr>
          <p:cNvPr id="6" name="TextBox 9">
            <a:extLst>
              <a:ext uri="{FF2B5EF4-FFF2-40B4-BE49-F238E27FC236}">
                <a16:creationId xmlns:a16="http://schemas.microsoft.com/office/drawing/2014/main" id="{D196F97F-EA0E-42E8-AA19-DAB21034E7C5}"/>
              </a:ext>
            </a:extLst>
          </p:cNvPr>
          <p:cNvSpPr txBox="1"/>
          <p:nvPr/>
        </p:nvSpPr>
        <p:spPr>
          <a:xfrm>
            <a:off x="843819" y="2935042"/>
            <a:ext cx="792088" cy="523220"/>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nl-BE" sz="2800" b="1" dirty="0">
                <a:solidFill>
                  <a:prstClr val="black">
                    <a:lumMod val="65000"/>
                    <a:lumOff val="35000"/>
                  </a:prstClr>
                </a:solidFill>
                <a:latin typeface="Calibri"/>
              </a:rPr>
              <a:t>2.</a:t>
            </a:r>
          </a:p>
        </p:txBody>
      </p:sp>
      <p:sp>
        <p:nvSpPr>
          <p:cNvPr id="7" name="TextBox 10">
            <a:extLst>
              <a:ext uri="{FF2B5EF4-FFF2-40B4-BE49-F238E27FC236}">
                <a16:creationId xmlns:a16="http://schemas.microsoft.com/office/drawing/2014/main" id="{FE6CAF6C-AAE3-4205-B6F9-425F388A7089}"/>
              </a:ext>
            </a:extLst>
          </p:cNvPr>
          <p:cNvSpPr txBox="1"/>
          <p:nvPr/>
        </p:nvSpPr>
        <p:spPr>
          <a:xfrm>
            <a:off x="843819" y="4538382"/>
            <a:ext cx="792088" cy="523220"/>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nl-BE" sz="2800" b="1" dirty="0">
                <a:solidFill>
                  <a:prstClr val="black">
                    <a:lumMod val="65000"/>
                    <a:lumOff val="35000"/>
                  </a:prstClr>
                </a:solidFill>
                <a:latin typeface="Calibri"/>
              </a:rPr>
              <a:t>3.</a:t>
            </a:r>
          </a:p>
        </p:txBody>
      </p:sp>
      <p:cxnSp>
        <p:nvCxnSpPr>
          <p:cNvPr id="8" name="Straight Connector 7">
            <a:extLst>
              <a:ext uri="{FF2B5EF4-FFF2-40B4-BE49-F238E27FC236}">
                <a16:creationId xmlns:a16="http://schemas.microsoft.com/office/drawing/2014/main" id="{40333FEC-6B87-4788-8309-9D0D12CAE8CA}"/>
              </a:ext>
            </a:extLst>
          </p:cNvPr>
          <p:cNvCxnSpPr/>
          <p:nvPr/>
        </p:nvCxnSpPr>
        <p:spPr>
          <a:xfrm>
            <a:off x="1635907" y="2162118"/>
            <a:ext cx="7848872" cy="0"/>
          </a:xfrm>
          <a:prstGeom prst="line">
            <a:avLst/>
          </a:prstGeom>
          <a:noFill/>
          <a:ln w="25400" cap="flat" cmpd="sng" algn="ctr">
            <a:gradFill flip="none" rotWithShape="1">
              <a:gsLst>
                <a:gs pos="0">
                  <a:srgbClr val="4F81BD">
                    <a:tint val="66000"/>
                    <a:satMod val="160000"/>
                    <a:alpha val="0"/>
                  </a:srgbClr>
                </a:gs>
                <a:gs pos="50000">
                  <a:srgbClr val="4F81BD">
                    <a:tint val="44500"/>
                    <a:satMod val="160000"/>
                    <a:alpha val="37000"/>
                  </a:srgbClr>
                </a:gs>
                <a:gs pos="100000">
                  <a:srgbClr val="4F81BD">
                    <a:tint val="23500"/>
                    <a:satMod val="160000"/>
                    <a:alpha val="0"/>
                  </a:srgbClr>
                </a:gs>
              </a:gsLst>
              <a:path path="circle">
                <a:fillToRect l="100000" t="100000"/>
              </a:path>
              <a:tileRect r="-100000" b="-100000"/>
            </a:gradFill>
            <a:prstDash val="solid"/>
          </a:ln>
          <a:effectLst>
            <a:outerShdw blurRad="40000" dist="20000" dir="5400000" rotWithShape="0">
              <a:srgbClr val="000000">
                <a:alpha val="38000"/>
              </a:srgbClr>
            </a:outerShdw>
          </a:effectLst>
        </p:spPr>
      </p:cxnSp>
      <p:cxnSp>
        <p:nvCxnSpPr>
          <p:cNvPr id="9" name="Straight Connector 8">
            <a:extLst>
              <a:ext uri="{FF2B5EF4-FFF2-40B4-BE49-F238E27FC236}">
                <a16:creationId xmlns:a16="http://schemas.microsoft.com/office/drawing/2014/main" id="{6E8E88BA-04FB-4D73-B4DF-03A2001060F8}"/>
              </a:ext>
            </a:extLst>
          </p:cNvPr>
          <p:cNvCxnSpPr/>
          <p:nvPr/>
        </p:nvCxnSpPr>
        <p:spPr>
          <a:xfrm>
            <a:off x="1707915" y="4106334"/>
            <a:ext cx="7848872" cy="0"/>
          </a:xfrm>
          <a:prstGeom prst="line">
            <a:avLst/>
          </a:prstGeom>
          <a:noFill/>
          <a:ln w="25400" cap="flat" cmpd="sng" algn="ctr">
            <a:gradFill flip="none" rotWithShape="1">
              <a:gsLst>
                <a:gs pos="0">
                  <a:srgbClr val="4F81BD">
                    <a:tint val="66000"/>
                    <a:satMod val="160000"/>
                    <a:alpha val="0"/>
                  </a:srgbClr>
                </a:gs>
                <a:gs pos="50000">
                  <a:srgbClr val="4F81BD">
                    <a:tint val="44500"/>
                    <a:satMod val="160000"/>
                    <a:alpha val="37000"/>
                  </a:srgbClr>
                </a:gs>
                <a:gs pos="100000">
                  <a:srgbClr val="4F81BD">
                    <a:tint val="23500"/>
                    <a:satMod val="160000"/>
                    <a:alpha val="0"/>
                  </a:srgbClr>
                </a:gs>
              </a:gsLst>
              <a:path path="circle">
                <a:fillToRect l="100000" t="100000"/>
              </a:path>
              <a:tileRect r="-100000" b="-100000"/>
            </a:gradFill>
            <a:prstDash val="solid"/>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3836972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D911C-1A8A-4A11-8DC7-5E99D05EC0BE}"/>
              </a:ext>
            </a:extLst>
          </p:cNvPr>
          <p:cNvSpPr>
            <a:spLocks noGrp="1"/>
          </p:cNvSpPr>
          <p:nvPr>
            <p:ph type="title"/>
          </p:nvPr>
        </p:nvSpPr>
        <p:spPr/>
        <p:txBody>
          <a:bodyPr/>
          <a:lstStyle/>
          <a:p>
            <a:r>
              <a:rPr lang="nl-BE" dirty="0"/>
              <a:t>Adding CSS to your page</a:t>
            </a:r>
            <a:endParaRPr lang="en-BE" dirty="0"/>
          </a:p>
        </p:txBody>
      </p:sp>
      <p:sp>
        <p:nvSpPr>
          <p:cNvPr id="4" name="Content Placeholder 3">
            <a:extLst>
              <a:ext uri="{FF2B5EF4-FFF2-40B4-BE49-F238E27FC236}">
                <a16:creationId xmlns:a16="http://schemas.microsoft.com/office/drawing/2014/main" id="{21E3A9A5-E839-4F35-81F4-E1838BC3946D}"/>
              </a:ext>
            </a:extLst>
          </p:cNvPr>
          <p:cNvSpPr>
            <a:spLocks noGrp="1"/>
          </p:cNvSpPr>
          <p:nvPr>
            <p:ph idx="1"/>
          </p:nvPr>
        </p:nvSpPr>
        <p:spPr/>
        <p:txBody>
          <a:bodyPr/>
          <a:lstStyle/>
          <a:p>
            <a:r>
              <a:rPr lang="nl-BE" dirty="0"/>
              <a:t>Inline or extern</a:t>
            </a:r>
          </a:p>
          <a:p>
            <a:endParaRPr lang="nl-BE" dirty="0"/>
          </a:p>
          <a:p>
            <a:r>
              <a:rPr lang="nl-BE" dirty="0"/>
              <a:t>TIP: always CSS extern</a:t>
            </a:r>
          </a:p>
          <a:p>
            <a:pPr lvl="1"/>
            <a:r>
              <a:rPr lang="nl-BE" dirty="0"/>
              <a:t>reusability</a:t>
            </a:r>
          </a:p>
          <a:p>
            <a:pPr lvl="1"/>
            <a:r>
              <a:rPr lang="nl-BE" dirty="0"/>
              <a:t>Performance via minification</a:t>
            </a:r>
          </a:p>
          <a:p>
            <a:pPr lvl="1"/>
            <a:r>
              <a:rPr lang="nl-BE" dirty="0"/>
              <a:t>Performance via caching</a:t>
            </a:r>
          </a:p>
          <a:p>
            <a:pPr lvl="1"/>
            <a:r>
              <a:rPr lang="nl-BE" dirty="0"/>
              <a:t>Working as a team</a:t>
            </a:r>
          </a:p>
          <a:p>
            <a:endParaRPr lang="en-BE" dirty="0"/>
          </a:p>
        </p:txBody>
      </p:sp>
    </p:spTree>
    <p:extLst>
      <p:ext uri="{BB962C8B-B14F-4D97-AF65-F5344CB8AC3E}">
        <p14:creationId xmlns:p14="http://schemas.microsoft.com/office/powerpoint/2010/main" val="199548775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9B4BB3-D8E2-4426-99C1-40E0807F532C}"/>
              </a:ext>
            </a:extLst>
          </p:cNvPr>
          <p:cNvSpPr/>
          <p:nvPr/>
        </p:nvSpPr>
        <p:spPr>
          <a:xfrm>
            <a:off x="1697063" y="2943562"/>
            <a:ext cx="8208912" cy="1569660"/>
          </a:xfrm>
          <a:prstGeom prst="rect">
            <a:avLst/>
          </a:prstGeom>
        </p:spPr>
        <p:txBody>
          <a:bodyPr wrap="square">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FF"/>
                </a:solidFill>
                <a:effectLst/>
                <a:highlight>
                  <a:srgbClr val="FFFFFF"/>
                </a:highlight>
                <a:uLnTx/>
                <a:uFillTx/>
                <a:latin typeface="Consolas"/>
                <a:ea typeface="+mn-ea"/>
                <a:cs typeface="+mn-cs"/>
              </a:rPr>
              <a:t>@media</a:t>
            </a:r>
            <a:r>
              <a:rPr kumimoji="0" lang="en-US" sz="3200" b="0" i="0" u="none" strike="noStrike" kern="1200" cap="none" spc="0" normalizeH="0" baseline="0" noProof="0" dirty="0">
                <a:ln>
                  <a:noFill/>
                </a:ln>
                <a:solidFill>
                  <a:srgbClr val="000000"/>
                </a:solidFill>
                <a:effectLst/>
                <a:highlight>
                  <a:srgbClr val="FFFFFF"/>
                </a:highlight>
                <a:uLnTx/>
                <a:uFillTx/>
                <a:latin typeface="Consolas"/>
                <a:ea typeface="+mn-ea"/>
                <a:cs typeface="+mn-cs"/>
              </a:rPr>
              <a:t> </a:t>
            </a:r>
            <a:r>
              <a:rPr kumimoji="0" lang="en-US" sz="3200" b="0" i="0" u="none" strike="noStrike" kern="1200" cap="none" spc="0" normalizeH="0" baseline="0" noProof="0" dirty="0">
                <a:ln>
                  <a:noFill/>
                </a:ln>
                <a:solidFill>
                  <a:srgbClr val="0000FF"/>
                </a:solidFill>
                <a:effectLst/>
                <a:highlight>
                  <a:srgbClr val="FFFFFF"/>
                </a:highlight>
                <a:uLnTx/>
                <a:uFillTx/>
                <a:latin typeface="Consolas"/>
                <a:ea typeface="+mn-ea"/>
                <a:cs typeface="+mn-cs"/>
              </a:rPr>
              <a:t>all</a:t>
            </a:r>
            <a:r>
              <a:rPr kumimoji="0" lang="en-US" sz="3200" b="0" i="0" u="none" strike="noStrike" kern="1200" cap="none" spc="0" normalizeH="0" baseline="0" noProof="0" dirty="0">
                <a:ln>
                  <a:noFill/>
                </a:ln>
                <a:solidFill>
                  <a:srgbClr val="000000"/>
                </a:solidFill>
                <a:effectLst/>
                <a:highlight>
                  <a:srgbClr val="FFFFFF"/>
                </a:highlight>
                <a:uLnTx/>
                <a:uFillTx/>
                <a:latin typeface="Consolas"/>
                <a:ea typeface="+mn-ea"/>
                <a:cs typeface="+mn-cs"/>
              </a:rPr>
              <a:t> </a:t>
            </a:r>
            <a:r>
              <a:rPr kumimoji="0" lang="en-US" sz="3200" b="0" i="0" u="none" strike="noStrike" kern="1200" cap="none" spc="0" normalizeH="0" baseline="0" noProof="0" dirty="0">
                <a:ln>
                  <a:noFill/>
                </a:ln>
                <a:solidFill>
                  <a:srgbClr val="0000FF"/>
                </a:solidFill>
                <a:effectLst/>
                <a:highlight>
                  <a:srgbClr val="FFFFFF"/>
                </a:highlight>
                <a:uLnTx/>
                <a:uFillTx/>
                <a:latin typeface="Consolas"/>
                <a:ea typeface="+mn-ea"/>
                <a:cs typeface="+mn-cs"/>
              </a:rPr>
              <a:t>and</a:t>
            </a:r>
            <a:r>
              <a:rPr kumimoji="0" lang="en-US" sz="3200" b="0" i="0" u="none" strike="noStrike" kern="1200" cap="none" spc="0" normalizeH="0" baseline="0" noProof="0" dirty="0">
                <a:ln>
                  <a:noFill/>
                </a:ln>
                <a:solidFill>
                  <a:srgbClr val="000000"/>
                </a:solidFill>
                <a:effectLst/>
                <a:highlight>
                  <a:srgbClr val="FFFFFF"/>
                </a:highlight>
                <a:uLnTx/>
                <a:uFillTx/>
                <a:latin typeface="Consolas"/>
                <a:ea typeface="+mn-ea"/>
                <a:cs typeface="+mn-cs"/>
              </a:rPr>
              <a:t> </a:t>
            </a:r>
            <a:r>
              <a:rPr kumimoji="0" lang="en-US" sz="3200" b="0" i="0" u="none" strike="noStrike" kern="1200" cap="none" spc="0" normalizeH="0" baseline="0" noProof="0" dirty="0">
                <a:ln>
                  <a:noFill/>
                </a:ln>
                <a:solidFill>
                  <a:srgbClr val="0000FF"/>
                </a:solidFill>
                <a:effectLst/>
                <a:highlight>
                  <a:srgbClr val="FFFFFF"/>
                </a:highlight>
                <a:uLnTx/>
                <a:uFillTx/>
                <a:latin typeface="Consolas"/>
                <a:ea typeface="+mn-ea"/>
                <a:cs typeface="+mn-cs"/>
              </a:rPr>
              <a:t>(</a:t>
            </a:r>
            <a:r>
              <a:rPr kumimoji="0" lang="en-US" sz="3200" b="0" i="0" u="none" strike="noStrike" kern="1200" cap="none" spc="0" normalizeH="0" baseline="0" noProof="0" dirty="0">
                <a:ln>
                  <a:noFill/>
                </a:ln>
                <a:solidFill>
                  <a:srgbClr val="FF0000"/>
                </a:solidFill>
                <a:effectLst/>
                <a:highlight>
                  <a:srgbClr val="FFFFFF"/>
                </a:highlight>
                <a:uLnTx/>
                <a:uFillTx/>
                <a:latin typeface="Consolas"/>
                <a:ea typeface="+mn-ea"/>
                <a:cs typeface="+mn-cs"/>
              </a:rPr>
              <a:t>max-width</a:t>
            </a:r>
            <a:r>
              <a:rPr kumimoji="0" lang="en-US" sz="3200" b="0" i="0" u="none" strike="noStrike" kern="1200" cap="none" spc="0" normalizeH="0" baseline="0" noProof="0" dirty="0">
                <a:ln>
                  <a:noFill/>
                </a:ln>
                <a:solidFill>
                  <a:srgbClr val="000000"/>
                </a:solidFill>
                <a:effectLst/>
                <a:highlight>
                  <a:srgbClr val="FFFFFF"/>
                </a:highlight>
                <a:uLnTx/>
                <a:uFillTx/>
                <a:latin typeface="Consolas"/>
                <a:ea typeface="+mn-ea"/>
                <a:cs typeface="+mn-cs"/>
              </a:rPr>
              <a:t>: </a:t>
            </a:r>
            <a:r>
              <a:rPr kumimoji="0" lang="en-US" sz="3200" b="0" i="0" u="none" strike="noStrike" kern="1200" cap="none" spc="0" normalizeH="0" baseline="0" noProof="0" dirty="0">
                <a:ln>
                  <a:noFill/>
                </a:ln>
                <a:solidFill>
                  <a:srgbClr val="0000FF"/>
                </a:solidFill>
                <a:effectLst/>
                <a:highlight>
                  <a:srgbClr val="FFFFFF"/>
                </a:highlight>
                <a:uLnTx/>
                <a:uFillTx/>
                <a:latin typeface="Consolas"/>
                <a:ea typeface="+mn-ea"/>
                <a:cs typeface="+mn-cs"/>
              </a:rPr>
              <a:t>640px)</a:t>
            </a:r>
            <a:r>
              <a:rPr kumimoji="0" lang="en-US" sz="3200" b="0" i="0" u="none" strike="noStrike" kern="1200" cap="none" spc="0" normalizeH="0" baseline="0" noProof="0" dirty="0">
                <a:ln>
                  <a:noFill/>
                </a:ln>
                <a:solidFill>
                  <a:srgbClr val="000000"/>
                </a:solidFill>
                <a:effectLst/>
                <a:highlight>
                  <a:srgbClr val="FFFFFF"/>
                </a:highlight>
                <a:uLnTx/>
                <a:uFillTx/>
                <a:latin typeface="Consolas"/>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BE" sz="3200" b="0" i="0" u="none" strike="noStrike" kern="1200" cap="none" spc="0" normalizeH="0" baseline="0" noProof="0" dirty="0">
              <a:ln>
                <a:noFill/>
              </a:ln>
              <a:solidFill>
                <a:srgbClr val="000000"/>
              </a:solidFill>
              <a:effectLst/>
              <a:highlight>
                <a:srgbClr val="FFFFFF"/>
              </a:highlight>
              <a:uLnTx/>
              <a:uFillTx/>
              <a:latin typeface="Consola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3200" b="0" i="0" u="none" strike="noStrike" kern="1200" cap="none" spc="0" normalizeH="0" baseline="0" noProof="0" dirty="0">
                <a:ln>
                  <a:noFill/>
                </a:ln>
                <a:solidFill>
                  <a:srgbClr val="000000"/>
                </a:solidFill>
                <a:effectLst/>
                <a:highlight>
                  <a:srgbClr val="FFFFFF"/>
                </a:highlight>
                <a:uLnTx/>
                <a:uFillTx/>
                <a:latin typeface="Consolas"/>
                <a:ea typeface="+mn-ea"/>
                <a:cs typeface="+mn-cs"/>
              </a:rPr>
              <a:t>}</a:t>
            </a:r>
            <a:endParaRPr kumimoji="0" lang="nl-BE" sz="3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TextBox 10">
            <a:extLst>
              <a:ext uri="{FF2B5EF4-FFF2-40B4-BE49-F238E27FC236}">
                <a16:creationId xmlns:a16="http://schemas.microsoft.com/office/drawing/2014/main" id="{1DFE5B8B-FFB7-48FB-BEE4-BF28E3056F2B}"/>
              </a:ext>
            </a:extLst>
          </p:cNvPr>
          <p:cNvSpPr txBox="1"/>
          <p:nvPr/>
        </p:nvSpPr>
        <p:spPr>
          <a:xfrm>
            <a:off x="4359938" y="1503402"/>
            <a:ext cx="2880320" cy="461665"/>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a:ln>
                  <a:noFill/>
                </a:ln>
                <a:solidFill>
                  <a:prstClr val="black"/>
                </a:solidFill>
                <a:effectLst/>
                <a:uLnTx/>
                <a:uFillTx/>
                <a:latin typeface="Calibri"/>
                <a:ea typeface="+mn-ea"/>
                <a:cs typeface="+mn-cs"/>
              </a:rPr>
              <a:t>MEDIA QUERY</a:t>
            </a:r>
          </a:p>
        </p:txBody>
      </p:sp>
      <p:cxnSp>
        <p:nvCxnSpPr>
          <p:cNvPr id="4" name="Straight Connector 3">
            <a:extLst>
              <a:ext uri="{FF2B5EF4-FFF2-40B4-BE49-F238E27FC236}">
                <a16:creationId xmlns:a16="http://schemas.microsoft.com/office/drawing/2014/main" id="{5C2C7D3F-67E6-43AF-BE20-0B9FA169BA43}"/>
              </a:ext>
            </a:extLst>
          </p:cNvPr>
          <p:cNvCxnSpPr/>
          <p:nvPr/>
        </p:nvCxnSpPr>
        <p:spPr>
          <a:xfrm flipH="1">
            <a:off x="1695642" y="1746634"/>
            <a:ext cx="3024336" cy="0"/>
          </a:xfrm>
          <a:prstGeom prst="line">
            <a:avLst/>
          </a:prstGeom>
          <a:noFill/>
          <a:ln w="28575" cap="flat" cmpd="sng" algn="ctr">
            <a:solidFill>
              <a:sysClr val="windowText" lastClr="000000"/>
            </a:solidFill>
            <a:prstDash val="solid"/>
          </a:ln>
          <a:effectLst/>
        </p:spPr>
      </p:cxnSp>
      <p:cxnSp>
        <p:nvCxnSpPr>
          <p:cNvPr id="5" name="Straight Connector 4">
            <a:extLst>
              <a:ext uri="{FF2B5EF4-FFF2-40B4-BE49-F238E27FC236}">
                <a16:creationId xmlns:a16="http://schemas.microsoft.com/office/drawing/2014/main" id="{7F2CBF9D-44D1-402B-AF98-90119EADF6E8}"/>
              </a:ext>
            </a:extLst>
          </p:cNvPr>
          <p:cNvCxnSpPr/>
          <p:nvPr/>
        </p:nvCxnSpPr>
        <p:spPr>
          <a:xfrm>
            <a:off x="1703298" y="1746634"/>
            <a:ext cx="0" cy="332832"/>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6" name="Straight Connector 5">
            <a:extLst>
              <a:ext uri="{FF2B5EF4-FFF2-40B4-BE49-F238E27FC236}">
                <a16:creationId xmlns:a16="http://schemas.microsoft.com/office/drawing/2014/main" id="{C22A015E-CFAD-4152-96AB-923D7D7846D3}"/>
              </a:ext>
            </a:extLst>
          </p:cNvPr>
          <p:cNvCxnSpPr/>
          <p:nvPr/>
        </p:nvCxnSpPr>
        <p:spPr>
          <a:xfrm flipH="1">
            <a:off x="6808210" y="1746634"/>
            <a:ext cx="3024336" cy="0"/>
          </a:xfrm>
          <a:prstGeom prst="line">
            <a:avLst/>
          </a:prstGeom>
          <a:noFill/>
          <a:ln w="28575" cap="flat" cmpd="sng" algn="ctr">
            <a:solidFill>
              <a:sysClr val="windowText" lastClr="000000"/>
            </a:solidFill>
            <a:prstDash val="solid"/>
          </a:ln>
          <a:effectLst/>
        </p:spPr>
      </p:cxnSp>
      <p:cxnSp>
        <p:nvCxnSpPr>
          <p:cNvPr id="7" name="Straight Connector 6">
            <a:extLst>
              <a:ext uri="{FF2B5EF4-FFF2-40B4-BE49-F238E27FC236}">
                <a16:creationId xmlns:a16="http://schemas.microsoft.com/office/drawing/2014/main" id="{BF67685C-8FD7-4AD2-83CE-15C3D478698D}"/>
              </a:ext>
            </a:extLst>
          </p:cNvPr>
          <p:cNvCxnSpPr/>
          <p:nvPr/>
        </p:nvCxnSpPr>
        <p:spPr>
          <a:xfrm>
            <a:off x="9832546" y="1728634"/>
            <a:ext cx="0" cy="332832"/>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sp>
        <p:nvSpPr>
          <p:cNvPr id="8" name="TextBox 24">
            <a:extLst>
              <a:ext uri="{FF2B5EF4-FFF2-40B4-BE49-F238E27FC236}">
                <a16:creationId xmlns:a16="http://schemas.microsoft.com/office/drawing/2014/main" id="{9C71A717-B616-4119-B311-E21DC791D328}"/>
              </a:ext>
            </a:extLst>
          </p:cNvPr>
          <p:cNvSpPr txBox="1"/>
          <p:nvPr/>
        </p:nvSpPr>
        <p:spPr>
          <a:xfrm>
            <a:off x="1983674" y="2193865"/>
            <a:ext cx="2880320" cy="461665"/>
          </a:xfrm>
          <a:prstGeom prst="rect">
            <a:avLst/>
          </a:prstGeom>
          <a:gradFill rotWithShape="1">
            <a:gsLst>
              <a:gs pos="0">
                <a:sysClr val="windowText" lastClr="000000">
                  <a:shade val="51000"/>
                  <a:satMod val="130000"/>
                </a:sysClr>
              </a:gs>
              <a:gs pos="80000">
                <a:sysClr val="windowText" lastClr="000000">
                  <a:shade val="93000"/>
                  <a:satMod val="130000"/>
                </a:sysClr>
              </a:gs>
              <a:gs pos="100000">
                <a:sysClr val="windowText" lastClr="000000">
                  <a:shade val="94000"/>
                  <a:satMod val="135000"/>
                </a:sysClr>
              </a:gs>
            </a:gsLst>
            <a:lin ang="16200000" scaled="0"/>
          </a:gradFill>
          <a:ln w="9525" cap="flat" cmpd="sng" algn="ctr">
            <a:solidFill>
              <a:sysClr val="windowText" lastClr="000000">
                <a:shade val="95000"/>
                <a:satMod val="105000"/>
              </a:sysClr>
            </a:solidFill>
            <a:prstDash val="solid"/>
          </a:ln>
          <a:effectLst>
            <a:outerShdw blurRad="40000" dist="23000" dir="5400000" rotWithShape="0">
              <a:srgbClr val="000000">
                <a:alpha val="35000"/>
              </a:srgbClr>
            </a:outerShdw>
          </a:effectLst>
        </p:spPr>
        <p:txBody>
          <a:bodyPr wrap="square" rtlCol="0">
            <a:sp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a:ln>
                  <a:noFill/>
                </a:ln>
                <a:solidFill>
                  <a:prstClr val="white"/>
                </a:solidFill>
                <a:effectLst/>
                <a:uLnTx/>
                <a:uFillTx/>
                <a:latin typeface="Calibri"/>
                <a:ea typeface="+mn-ea"/>
                <a:cs typeface="+mn-cs"/>
              </a:rPr>
              <a:t>Type</a:t>
            </a:r>
          </a:p>
        </p:txBody>
      </p:sp>
      <p:sp>
        <p:nvSpPr>
          <p:cNvPr id="9" name="TextBox 25">
            <a:extLst>
              <a:ext uri="{FF2B5EF4-FFF2-40B4-BE49-F238E27FC236}">
                <a16:creationId xmlns:a16="http://schemas.microsoft.com/office/drawing/2014/main" id="{643977C2-CE79-45EF-8A41-12B3D9C1A7CF}"/>
              </a:ext>
            </a:extLst>
          </p:cNvPr>
          <p:cNvSpPr txBox="1"/>
          <p:nvPr/>
        </p:nvSpPr>
        <p:spPr>
          <a:xfrm>
            <a:off x="5800098" y="2201025"/>
            <a:ext cx="3167765" cy="461665"/>
          </a:xfrm>
          <a:prstGeom prst="rect">
            <a:avLst/>
          </a:prstGeom>
          <a:gradFill rotWithShape="1">
            <a:gsLst>
              <a:gs pos="0">
                <a:sysClr val="windowText" lastClr="000000">
                  <a:shade val="51000"/>
                  <a:satMod val="130000"/>
                </a:sysClr>
              </a:gs>
              <a:gs pos="80000">
                <a:sysClr val="windowText" lastClr="000000">
                  <a:shade val="93000"/>
                  <a:satMod val="130000"/>
                </a:sysClr>
              </a:gs>
              <a:gs pos="100000">
                <a:sysClr val="windowText" lastClr="000000">
                  <a:shade val="94000"/>
                  <a:satMod val="135000"/>
                </a:sysClr>
              </a:gs>
            </a:gsLst>
            <a:lin ang="16200000" scaled="0"/>
          </a:gradFill>
          <a:ln w="9525" cap="flat" cmpd="sng" algn="ctr">
            <a:solidFill>
              <a:sysClr val="windowText" lastClr="000000">
                <a:shade val="95000"/>
                <a:satMod val="105000"/>
              </a:sysClr>
            </a:solidFill>
            <a:prstDash val="solid"/>
          </a:ln>
          <a:effectLst>
            <a:outerShdw blurRad="40000" dist="23000" dir="5400000" rotWithShape="0">
              <a:srgbClr val="000000">
                <a:alpha val="35000"/>
              </a:srgbClr>
            </a:outerShdw>
          </a:effectLst>
        </p:spPr>
        <p:txBody>
          <a:bodyPr wrap="square" rtlCol="0">
            <a:sp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dirty="0">
                <a:ln>
                  <a:noFill/>
                </a:ln>
                <a:solidFill>
                  <a:srgbClr val="FFFFFF"/>
                </a:solidFill>
                <a:effectLst/>
                <a:uLnTx/>
                <a:uFillTx/>
                <a:latin typeface="Calibri"/>
                <a:ea typeface="+mn-ea"/>
                <a:cs typeface="+mn-cs"/>
              </a:rPr>
              <a:t>Query of Expression</a:t>
            </a:r>
          </a:p>
        </p:txBody>
      </p:sp>
    </p:spTree>
    <p:extLst>
      <p:ext uri="{BB962C8B-B14F-4D97-AF65-F5344CB8AC3E}">
        <p14:creationId xmlns:p14="http://schemas.microsoft.com/office/powerpoint/2010/main" val="385090131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A01A12-78E3-4E8D-AF30-A4B32249DA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5631" y="2072209"/>
            <a:ext cx="8137375" cy="187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685700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8DBBDCAE-086E-4433-A2A5-D1CF96DDA25E}"/>
              </a:ext>
            </a:extLst>
          </p:cNvPr>
          <p:cNvSpPr>
            <a:spLocks noGrp="1"/>
          </p:cNvSpPr>
          <p:nvPr>
            <p:ph type="ctrTitle"/>
          </p:nvPr>
        </p:nvSpPr>
        <p:spPr>
          <a:xfrm>
            <a:off x="1472399" y="2173842"/>
            <a:ext cx="6098400" cy="1274372"/>
          </a:xfrm>
        </p:spPr>
        <p:txBody>
          <a:bodyPr/>
          <a:lstStyle/>
          <a:p>
            <a:pPr algn="l"/>
            <a:r>
              <a:rPr lang="nl-BE" altLang="en-US" dirty="0"/>
              <a:t>CSS</a:t>
            </a:r>
          </a:p>
        </p:txBody>
      </p:sp>
      <p:sp>
        <p:nvSpPr>
          <p:cNvPr id="2" name="Subtitle 1">
            <a:extLst>
              <a:ext uri="{FF2B5EF4-FFF2-40B4-BE49-F238E27FC236}">
                <a16:creationId xmlns:a16="http://schemas.microsoft.com/office/drawing/2014/main" id="{47A79FCD-4B9C-4B62-B9C3-4642AB44DFE7}"/>
              </a:ext>
            </a:extLst>
          </p:cNvPr>
          <p:cNvSpPr>
            <a:spLocks noGrp="1"/>
          </p:cNvSpPr>
          <p:nvPr>
            <p:ph type="subTitle" idx="1"/>
          </p:nvPr>
        </p:nvSpPr>
        <p:spPr>
          <a:xfrm>
            <a:off x="1472399" y="2811028"/>
            <a:ext cx="6098399" cy="1010086"/>
          </a:xfrm>
        </p:spPr>
        <p:txBody>
          <a:bodyPr/>
          <a:lstStyle/>
          <a:p>
            <a:r>
              <a:rPr lang="nl-BE" altLang="en-US" dirty="0"/>
              <a:t>Style Conventions</a:t>
            </a:r>
            <a:endParaRPr lang="en-BE" dirty="0"/>
          </a:p>
        </p:txBody>
      </p:sp>
      <p:sp>
        <p:nvSpPr>
          <p:cNvPr id="3" name="Text Placeholder 2">
            <a:extLst>
              <a:ext uri="{FF2B5EF4-FFF2-40B4-BE49-F238E27FC236}">
                <a16:creationId xmlns:a16="http://schemas.microsoft.com/office/drawing/2014/main" id="{138A695F-0790-49EB-984F-0468C041FF9F}"/>
              </a:ext>
            </a:extLst>
          </p:cNvPr>
          <p:cNvSpPr>
            <a:spLocks noGrp="1"/>
          </p:cNvSpPr>
          <p:nvPr>
            <p:ph type="body" sz="quarter" idx="10"/>
          </p:nvPr>
        </p:nvSpPr>
        <p:spPr>
          <a:xfrm>
            <a:off x="-123416" y="2075973"/>
            <a:ext cx="1481330" cy="1274762"/>
          </a:xfrm>
        </p:spPr>
        <p:txBody>
          <a:bodyPr/>
          <a:lstStyle/>
          <a:p>
            <a:r>
              <a:rPr lang="nl-BE" dirty="0"/>
              <a:t>12</a:t>
            </a:r>
            <a:endParaRPr lang="en-BE" dirty="0"/>
          </a:p>
        </p:txBody>
      </p:sp>
    </p:spTree>
    <p:extLst>
      <p:ext uri="{BB962C8B-B14F-4D97-AF65-F5344CB8AC3E}">
        <p14:creationId xmlns:p14="http://schemas.microsoft.com/office/powerpoint/2010/main" val="347665307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3">
            <a:extLst>
              <a:ext uri="{FF2B5EF4-FFF2-40B4-BE49-F238E27FC236}">
                <a16:creationId xmlns:a16="http://schemas.microsoft.com/office/drawing/2014/main" id="{CBEBAF53-C4D5-422F-A713-4AC9E4526217}"/>
              </a:ext>
            </a:extLst>
          </p:cNvPr>
          <p:cNvSpPr>
            <a:spLocks noGrp="1"/>
          </p:cNvSpPr>
          <p:nvPr>
            <p:ph type="title"/>
          </p:nvPr>
        </p:nvSpPr>
        <p:spPr/>
        <p:txBody>
          <a:bodyPr/>
          <a:lstStyle/>
          <a:p>
            <a:r>
              <a:rPr lang="nl-BE" altLang="en-US"/>
              <a:t>Formatting</a:t>
            </a:r>
          </a:p>
        </p:txBody>
      </p:sp>
      <p:pic>
        <p:nvPicPr>
          <p:cNvPr id="5" name="Picture 4">
            <a:extLst>
              <a:ext uri="{FF2B5EF4-FFF2-40B4-BE49-F238E27FC236}">
                <a16:creationId xmlns:a16="http://schemas.microsoft.com/office/drawing/2014/main" id="{D36C2C57-8D04-4B7F-A1BC-B463A7341A08}"/>
              </a:ext>
            </a:extLst>
          </p:cNvPr>
          <p:cNvPicPr>
            <a:picLocks noChangeAspect="1"/>
          </p:cNvPicPr>
          <p:nvPr/>
        </p:nvPicPr>
        <p:blipFill>
          <a:blip r:embed="rId2"/>
          <a:stretch>
            <a:fillRect/>
          </a:stretch>
        </p:blipFill>
        <p:spPr>
          <a:xfrm>
            <a:off x="2259407" y="1073801"/>
            <a:ext cx="6325813" cy="3685183"/>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3">
            <a:extLst>
              <a:ext uri="{FF2B5EF4-FFF2-40B4-BE49-F238E27FC236}">
                <a16:creationId xmlns:a16="http://schemas.microsoft.com/office/drawing/2014/main" id="{B12E0E11-70A5-4596-8FEC-734101A50F40}"/>
              </a:ext>
            </a:extLst>
          </p:cNvPr>
          <p:cNvSpPr>
            <a:spLocks noGrp="1"/>
          </p:cNvSpPr>
          <p:nvPr>
            <p:ph type="title"/>
          </p:nvPr>
        </p:nvSpPr>
        <p:spPr/>
        <p:txBody>
          <a:bodyPr/>
          <a:lstStyle/>
          <a:p>
            <a:r>
              <a:rPr lang="nl-BE" altLang="en-US"/>
              <a:t>Indentation</a:t>
            </a:r>
          </a:p>
        </p:txBody>
      </p:sp>
      <p:sp>
        <p:nvSpPr>
          <p:cNvPr id="63491" name="Content Placeholder 4">
            <a:extLst>
              <a:ext uri="{FF2B5EF4-FFF2-40B4-BE49-F238E27FC236}">
                <a16:creationId xmlns:a16="http://schemas.microsoft.com/office/drawing/2014/main" id="{47BA214D-985E-40D0-A7CF-78C6C7A40549}"/>
              </a:ext>
            </a:extLst>
          </p:cNvPr>
          <p:cNvSpPr>
            <a:spLocks noGrp="1"/>
          </p:cNvSpPr>
          <p:nvPr>
            <p:ph idx="1"/>
          </p:nvPr>
        </p:nvSpPr>
        <p:spPr/>
        <p:txBody>
          <a:bodyPr/>
          <a:lstStyle/>
          <a:p>
            <a:r>
              <a:rPr lang="nl-BE" altLang="en-US"/>
              <a:t>Indent your code for readability and maintainability</a:t>
            </a:r>
          </a:p>
          <a:p>
            <a:endParaRPr lang="nl-BE" altLang="en-US"/>
          </a:p>
          <a:p>
            <a:r>
              <a:rPr lang="nl-BE" altLang="en-US"/>
              <a:t>All CSS statements should be indentend one level</a:t>
            </a:r>
          </a:p>
          <a:p>
            <a:endParaRPr lang="nl-BE" altLang="en-US"/>
          </a:p>
          <a:p>
            <a:r>
              <a:rPr lang="nl-BE" altLang="en-US"/>
              <a:t>No special indentation for vendor prefixes</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3">
            <a:extLst>
              <a:ext uri="{FF2B5EF4-FFF2-40B4-BE49-F238E27FC236}">
                <a16:creationId xmlns:a16="http://schemas.microsoft.com/office/drawing/2014/main" id="{F7C66894-F2AE-43FE-8CF5-A2D556B7C059}"/>
              </a:ext>
            </a:extLst>
          </p:cNvPr>
          <p:cNvSpPr>
            <a:spLocks noGrp="1"/>
          </p:cNvSpPr>
          <p:nvPr>
            <p:ph type="title"/>
          </p:nvPr>
        </p:nvSpPr>
        <p:spPr/>
        <p:txBody>
          <a:bodyPr/>
          <a:lstStyle/>
          <a:p>
            <a:r>
              <a:rPr lang="nl-BE" altLang="en-US"/>
              <a:t>Indentation</a:t>
            </a:r>
          </a:p>
        </p:txBody>
      </p:sp>
      <p:sp>
        <p:nvSpPr>
          <p:cNvPr id="64515" name="TextBox 4">
            <a:extLst>
              <a:ext uri="{FF2B5EF4-FFF2-40B4-BE49-F238E27FC236}">
                <a16:creationId xmlns:a16="http://schemas.microsoft.com/office/drawing/2014/main" id="{CC2AE328-99B3-421B-9E86-787775FD9BC1}"/>
              </a:ext>
            </a:extLst>
          </p:cNvPr>
          <p:cNvSpPr txBox="1">
            <a:spLocks noChangeArrowheads="1"/>
          </p:cNvSpPr>
          <p:nvPr/>
        </p:nvSpPr>
        <p:spPr bwMode="auto">
          <a:xfrm>
            <a:off x="764995" y="1341279"/>
            <a:ext cx="2422458" cy="470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rgbClr val="4D4D4D"/>
                </a:solidFill>
                <a:latin typeface="Arial" panose="020B0604020202020204" pitchFamily="34" charset="0"/>
              </a:defRPr>
            </a:lvl1pPr>
            <a:lvl2pPr marL="742950" indent="-285750">
              <a:spcBef>
                <a:spcPct val="20000"/>
              </a:spcBef>
              <a:buChar char="–"/>
              <a:defRPr sz="2800">
                <a:solidFill>
                  <a:srgbClr val="4D4D4D"/>
                </a:solidFill>
                <a:latin typeface="Arial" panose="020B0604020202020204" pitchFamily="34" charset="0"/>
              </a:defRPr>
            </a:lvl2pPr>
            <a:lvl3pPr marL="1143000" indent="-228600">
              <a:spcBef>
                <a:spcPct val="20000"/>
              </a:spcBef>
              <a:buChar char="•"/>
              <a:defRPr sz="2400">
                <a:solidFill>
                  <a:srgbClr val="4D4D4D"/>
                </a:solidFill>
                <a:latin typeface="Arial" panose="020B0604020202020204" pitchFamily="34" charset="0"/>
              </a:defRPr>
            </a:lvl3pPr>
            <a:lvl4pPr marL="1600200" indent="-228600">
              <a:spcBef>
                <a:spcPct val="20000"/>
              </a:spcBef>
              <a:buChar char="–"/>
              <a:defRPr sz="2000">
                <a:solidFill>
                  <a:srgbClr val="4D4D4D"/>
                </a:solidFill>
                <a:latin typeface="Arial" panose="020B0604020202020204" pitchFamily="34" charset="0"/>
              </a:defRPr>
            </a:lvl4pPr>
            <a:lvl5pPr marL="2057400" indent="-228600">
              <a:spcBef>
                <a:spcPct val="20000"/>
              </a:spcBef>
              <a:buChar char="»"/>
              <a:defRPr sz="2000">
                <a:solidFill>
                  <a:srgbClr val="4D4D4D"/>
                </a:solidFill>
                <a:latin typeface="Arial" panose="020B0604020202020204" pitchFamily="34" charset="0"/>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defRPr>
            </a:lvl9pPr>
          </a:lstStyle>
          <a:p>
            <a:pPr>
              <a:spcBef>
                <a:spcPct val="0"/>
              </a:spcBef>
              <a:buFontTx/>
              <a:buNone/>
            </a:pPr>
            <a:r>
              <a:rPr lang="nl-BE" altLang="en-US" sz="2456" b="1">
                <a:solidFill>
                  <a:srgbClr val="FF6600"/>
                </a:solidFill>
              </a:rPr>
              <a:t>Good Practice:</a:t>
            </a:r>
            <a:endParaRPr lang="nl-BE" altLang="en-US" sz="1579">
              <a:solidFill>
                <a:schemeClr val="tx1"/>
              </a:solidFill>
            </a:endParaRPr>
          </a:p>
        </p:txBody>
      </p:sp>
      <p:sp>
        <p:nvSpPr>
          <p:cNvPr id="64516" name="TextBox 5">
            <a:extLst>
              <a:ext uri="{FF2B5EF4-FFF2-40B4-BE49-F238E27FC236}">
                <a16:creationId xmlns:a16="http://schemas.microsoft.com/office/drawing/2014/main" id="{3FC63606-3355-49D2-8A81-3B137341C29E}"/>
              </a:ext>
            </a:extLst>
          </p:cNvPr>
          <p:cNvSpPr txBox="1">
            <a:spLocks noChangeArrowheads="1"/>
          </p:cNvSpPr>
          <p:nvPr/>
        </p:nvSpPr>
        <p:spPr bwMode="auto">
          <a:xfrm>
            <a:off x="763602" y="3050168"/>
            <a:ext cx="2194832" cy="470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rgbClr val="4D4D4D"/>
                </a:solidFill>
                <a:latin typeface="Arial" panose="020B0604020202020204" pitchFamily="34" charset="0"/>
              </a:defRPr>
            </a:lvl1pPr>
            <a:lvl2pPr marL="742950" indent="-285750">
              <a:spcBef>
                <a:spcPct val="20000"/>
              </a:spcBef>
              <a:buChar char="–"/>
              <a:defRPr sz="2800">
                <a:solidFill>
                  <a:srgbClr val="4D4D4D"/>
                </a:solidFill>
                <a:latin typeface="Arial" panose="020B0604020202020204" pitchFamily="34" charset="0"/>
              </a:defRPr>
            </a:lvl2pPr>
            <a:lvl3pPr marL="1143000" indent="-228600">
              <a:spcBef>
                <a:spcPct val="20000"/>
              </a:spcBef>
              <a:buChar char="•"/>
              <a:defRPr sz="2400">
                <a:solidFill>
                  <a:srgbClr val="4D4D4D"/>
                </a:solidFill>
                <a:latin typeface="Arial" panose="020B0604020202020204" pitchFamily="34" charset="0"/>
              </a:defRPr>
            </a:lvl3pPr>
            <a:lvl4pPr marL="1600200" indent="-228600">
              <a:spcBef>
                <a:spcPct val="20000"/>
              </a:spcBef>
              <a:buChar char="–"/>
              <a:defRPr sz="2000">
                <a:solidFill>
                  <a:srgbClr val="4D4D4D"/>
                </a:solidFill>
                <a:latin typeface="Arial" panose="020B0604020202020204" pitchFamily="34" charset="0"/>
              </a:defRPr>
            </a:lvl4pPr>
            <a:lvl5pPr marL="2057400" indent="-228600">
              <a:spcBef>
                <a:spcPct val="20000"/>
              </a:spcBef>
              <a:buChar char="»"/>
              <a:defRPr sz="2000">
                <a:solidFill>
                  <a:srgbClr val="4D4D4D"/>
                </a:solidFill>
                <a:latin typeface="Arial" panose="020B0604020202020204" pitchFamily="34" charset="0"/>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defRPr>
            </a:lvl9pPr>
          </a:lstStyle>
          <a:p>
            <a:pPr>
              <a:spcBef>
                <a:spcPct val="0"/>
              </a:spcBef>
              <a:buFontTx/>
              <a:buNone/>
            </a:pPr>
            <a:r>
              <a:rPr lang="nl-BE" altLang="en-US" sz="2456" b="1">
                <a:solidFill>
                  <a:srgbClr val="FF6600"/>
                </a:solidFill>
              </a:rPr>
              <a:t>Bad Practice:</a:t>
            </a:r>
            <a:endParaRPr lang="nl-BE" altLang="en-US" sz="1579">
              <a:solidFill>
                <a:schemeClr val="tx1"/>
              </a:solidFill>
            </a:endParaRPr>
          </a:p>
        </p:txBody>
      </p:sp>
      <p:sp>
        <p:nvSpPr>
          <p:cNvPr id="64517" name="TextBox 2">
            <a:extLst>
              <a:ext uri="{FF2B5EF4-FFF2-40B4-BE49-F238E27FC236}">
                <a16:creationId xmlns:a16="http://schemas.microsoft.com/office/drawing/2014/main" id="{E681D314-D111-4D05-A0F3-8BEBA367E73B}"/>
              </a:ext>
            </a:extLst>
          </p:cNvPr>
          <p:cNvSpPr txBox="1">
            <a:spLocks noChangeArrowheads="1"/>
          </p:cNvSpPr>
          <p:nvPr/>
        </p:nvSpPr>
        <p:spPr bwMode="auto">
          <a:xfrm>
            <a:off x="99642" y="616748"/>
            <a:ext cx="7370366" cy="416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rgbClr val="4D4D4D"/>
                </a:solidFill>
                <a:latin typeface="Arial" panose="020B0604020202020204" pitchFamily="34" charset="0"/>
              </a:defRPr>
            </a:lvl1pPr>
            <a:lvl2pPr marL="742950" indent="-285750">
              <a:spcBef>
                <a:spcPct val="20000"/>
              </a:spcBef>
              <a:buChar char="–"/>
              <a:defRPr sz="2800">
                <a:solidFill>
                  <a:srgbClr val="4D4D4D"/>
                </a:solidFill>
                <a:latin typeface="Arial" panose="020B0604020202020204" pitchFamily="34" charset="0"/>
              </a:defRPr>
            </a:lvl2pPr>
            <a:lvl3pPr marL="1143000" indent="-228600">
              <a:spcBef>
                <a:spcPct val="20000"/>
              </a:spcBef>
              <a:buChar char="•"/>
              <a:defRPr sz="2400">
                <a:solidFill>
                  <a:srgbClr val="4D4D4D"/>
                </a:solidFill>
                <a:latin typeface="Arial" panose="020B0604020202020204" pitchFamily="34" charset="0"/>
              </a:defRPr>
            </a:lvl3pPr>
            <a:lvl4pPr marL="1600200" indent="-228600">
              <a:spcBef>
                <a:spcPct val="20000"/>
              </a:spcBef>
              <a:buChar char="–"/>
              <a:defRPr sz="2000">
                <a:solidFill>
                  <a:srgbClr val="4D4D4D"/>
                </a:solidFill>
                <a:latin typeface="Arial" panose="020B0604020202020204" pitchFamily="34" charset="0"/>
              </a:defRPr>
            </a:lvl4pPr>
            <a:lvl5pPr marL="2057400" indent="-228600">
              <a:spcBef>
                <a:spcPct val="20000"/>
              </a:spcBef>
              <a:buChar char="»"/>
              <a:defRPr sz="2000">
                <a:solidFill>
                  <a:srgbClr val="4D4D4D"/>
                </a:solidFill>
                <a:latin typeface="Arial" panose="020B0604020202020204" pitchFamily="34" charset="0"/>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defRPr>
            </a:lvl9pPr>
          </a:lstStyle>
          <a:p>
            <a:pPr>
              <a:spcBef>
                <a:spcPct val="0"/>
              </a:spcBef>
              <a:buFontTx/>
              <a:buNone/>
            </a:pPr>
            <a:r>
              <a:rPr lang="nl-BE" altLang="en-US" sz="2106" dirty="0">
                <a:solidFill>
                  <a:schemeClr val="tx1"/>
                </a:solidFill>
              </a:rPr>
              <a:t>One indentation level equals 4 spaces</a:t>
            </a:r>
          </a:p>
        </p:txBody>
      </p:sp>
      <p:sp>
        <p:nvSpPr>
          <p:cNvPr id="8" name="Rectangle 7">
            <a:extLst>
              <a:ext uri="{FF2B5EF4-FFF2-40B4-BE49-F238E27FC236}">
                <a16:creationId xmlns:a16="http://schemas.microsoft.com/office/drawing/2014/main" id="{F055FC7F-E98E-459C-856D-E31DC849F60A}"/>
              </a:ext>
            </a:extLst>
          </p:cNvPr>
          <p:cNvSpPr/>
          <p:nvPr/>
        </p:nvSpPr>
        <p:spPr>
          <a:xfrm>
            <a:off x="1164711" y="1790036"/>
            <a:ext cx="4011083" cy="983346"/>
          </a:xfrm>
          <a:prstGeom prst="rect">
            <a:avLst/>
          </a:prstGeom>
        </p:spPr>
        <p:txBody>
          <a:bodyPr>
            <a:spAutoFit/>
          </a:bodyPr>
          <a:lstStyle/>
          <a:p>
            <a:pPr>
              <a:defRPr/>
            </a:pPr>
            <a:r>
              <a:rPr lang="nl-BE" sz="1930" dirty="0">
                <a:solidFill>
                  <a:srgbClr val="800000"/>
                </a:solidFill>
                <a:highlight>
                  <a:srgbClr val="FFFFFF"/>
                </a:highlight>
                <a:latin typeface="Consolas" panose="020B0609020204030204" pitchFamily="49" charset="0"/>
              </a:rPr>
              <a:t>.container-payments</a:t>
            </a:r>
            <a:r>
              <a:rPr lang="nl-BE" sz="1930" dirty="0">
                <a:solidFill>
                  <a:srgbClr val="000000"/>
                </a:solidFill>
                <a:highlight>
                  <a:srgbClr val="FFFFFF"/>
                </a:highlight>
                <a:latin typeface="Consolas" panose="020B0609020204030204" pitchFamily="49" charset="0"/>
              </a:rPr>
              <a:t> {</a:t>
            </a:r>
          </a:p>
          <a:p>
            <a:pPr>
              <a:defRPr/>
            </a:pPr>
            <a:r>
              <a:rPr lang="nl-BE" sz="1930" dirty="0">
                <a:solidFill>
                  <a:srgbClr val="000000"/>
                </a:solidFill>
                <a:highlight>
                  <a:srgbClr val="FFFFFF"/>
                </a:highlight>
                <a:latin typeface="Consolas" panose="020B0609020204030204" pitchFamily="49" charset="0"/>
              </a:rPr>
              <a:t>   </a:t>
            </a:r>
            <a:r>
              <a:rPr lang="nl-BE" sz="1930" dirty="0">
                <a:solidFill>
                  <a:srgbClr val="FF0000"/>
                </a:solidFill>
                <a:highlight>
                  <a:srgbClr val="FFFFFF"/>
                </a:highlight>
                <a:latin typeface="Consolas" panose="020B0609020204030204" pitchFamily="49" charset="0"/>
              </a:rPr>
              <a:t>color</a:t>
            </a:r>
            <a:r>
              <a:rPr lang="nl-BE" sz="1930" dirty="0">
                <a:solidFill>
                  <a:srgbClr val="000000"/>
                </a:solidFill>
                <a:highlight>
                  <a:srgbClr val="FFFFFF"/>
                </a:highlight>
                <a:latin typeface="Consolas" panose="020B0609020204030204" pitchFamily="49" charset="0"/>
              </a:rPr>
              <a:t>: </a:t>
            </a:r>
            <a:r>
              <a:rPr lang="nl-BE" sz="1930" dirty="0">
                <a:solidFill>
                  <a:srgbClr val="0000FF"/>
                </a:solidFill>
                <a:highlight>
                  <a:srgbClr val="FFFFFF"/>
                </a:highlight>
                <a:latin typeface="Consolas" panose="020B0609020204030204" pitchFamily="49" charset="0"/>
              </a:rPr>
              <a:t>#ffcc35</a:t>
            </a:r>
            <a:r>
              <a:rPr lang="nl-BE" sz="1930" dirty="0">
                <a:solidFill>
                  <a:srgbClr val="000000"/>
                </a:solidFill>
                <a:highlight>
                  <a:srgbClr val="FFFFFF"/>
                </a:highlight>
                <a:latin typeface="Consolas" panose="020B0609020204030204" pitchFamily="49" charset="0"/>
              </a:rPr>
              <a:t>;</a:t>
            </a:r>
          </a:p>
          <a:p>
            <a:pPr>
              <a:defRPr/>
            </a:pPr>
            <a:r>
              <a:rPr lang="nl-BE" sz="1930" dirty="0">
                <a:solidFill>
                  <a:srgbClr val="000000"/>
                </a:solidFill>
                <a:highlight>
                  <a:srgbClr val="FFFFFF"/>
                </a:highlight>
                <a:latin typeface="Consolas" panose="020B0609020204030204" pitchFamily="49" charset="0"/>
              </a:rPr>
              <a:t>}</a:t>
            </a:r>
            <a:endParaRPr lang="nl-BE" sz="1930" dirty="0"/>
          </a:p>
        </p:txBody>
      </p:sp>
      <p:sp>
        <p:nvSpPr>
          <p:cNvPr id="9" name="Rectangle 8">
            <a:extLst>
              <a:ext uri="{FF2B5EF4-FFF2-40B4-BE49-F238E27FC236}">
                <a16:creationId xmlns:a16="http://schemas.microsoft.com/office/drawing/2014/main" id="{3780F305-C3EA-4265-A064-6CB124F052AE}"/>
              </a:ext>
            </a:extLst>
          </p:cNvPr>
          <p:cNvSpPr/>
          <p:nvPr/>
        </p:nvSpPr>
        <p:spPr>
          <a:xfrm>
            <a:off x="1164711" y="3498925"/>
            <a:ext cx="4011083" cy="983346"/>
          </a:xfrm>
          <a:prstGeom prst="rect">
            <a:avLst/>
          </a:prstGeom>
        </p:spPr>
        <p:txBody>
          <a:bodyPr>
            <a:spAutoFit/>
          </a:bodyPr>
          <a:lstStyle/>
          <a:p>
            <a:pPr>
              <a:defRPr/>
            </a:pPr>
            <a:r>
              <a:rPr lang="nl-BE" sz="1930" dirty="0">
                <a:solidFill>
                  <a:srgbClr val="800000"/>
                </a:solidFill>
                <a:highlight>
                  <a:srgbClr val="FFFFFF"/>
                </a:highlight>
                <a:latin typeface="Consolas" panose="020B0609020204030204" pitchFamily="49" charset="0"/>
              </a:rPr>
              <a:t>.container-payments</a:t>
            </a:r>
            <a:r>
              <a:rPr lang="nl-BE" sz="1930" dirty="0">
                <a:solidFill>
                  <a:srgbClr val="000000"/>
                </a:solidFill>
                <a:highlight>
                  <a:srgbClr val="FFFFFF"/>
                </a:highlight>
                <a:latin typeface="Consolas" panose="020B0609020204030204" pitchFamily="49" charset="0"/>
              </a:rPr>
              <a:t> {</a:t>
            </a:r>
          </a:p>
          <a:p>
            <a:pPr>
              <a:defRPr/>
            </a:pPr>
            <a:r>
              <a:rPr lang="nl-BE" sz="1930" dirty="0">
                <a:solidFill>
                  <a:srgbClr val="FF0000"/>
                </a:solidFill>
                <a:highlight>
                  <a:srgbClr val="FFFFFF"/>
                </a:highlight>
                <a:latin typeface="Consolas" panose="020B0609020204030204" pitchFamily="49" charset="0"/>
              </a:rPr>
              <a:t>color</a:t>
            </a:r>
            <a:r>
              <a:rPr lang="nl-BE" sz="1930" dirty="0">
                <a:solidFill>
                  <a:srgbClr val="000000"/>
                </a:solidFill>
                <a:highlight>
                  <a:srgbClr val="FFFFFF"/>
                </a:highlight>
                <a:latin typeface="Consolas" panose="020B0609020204030204" pitchFamily="49" charset="0"/>
              </a:rPr>
              <a:t>: </a:t>
            </a:r>
            <a:r>
              <a:rPr lang="nl-BE" sz="1930" dirty="0">
                <a:solidFill>
                  <a:srgbClr val="0000FF"/>
                </a:solidFill>
                <a:highlight>
                  <a:srgbClr val="FFFFFF"/>
                </a:highlight>
                <a:latin typeface="Consolas" panose="020B0609020204030204" pitchFamily="49" charset="0"/>
              </a:rPr>
              <a:t>#FFCC35</a:t>
            </a:r>
            <a:r>
              <a:rPr lang="nl-BE" sz="1930" dirty="0">
                <a:solidFill>
                  <a:srgbClr val="000000"/>
                </a:solidFill>
                <a:highlight>
                  <a:srgbClr val="FFFFFF"/>
                </a:highlight>
                <a:latin typeface="Consolas" panose="020B0609020204030204" pitchFamily="49" charset="0"/>
              </a:rPr>
              <a:t>;</a:t>
            </a:r>
          </a:p>
          <a:p>
            <a:pPr>
              <a:defRPr/>
            </a:pPr>
            <a:r>
              <a:rPr lang="nl-BE" sz="1930" dirty="0">
                <a:solidFill>
                  <a:srgbClr val="000000"/>
                </a:solidFill>
                <a:highlight>
                  <a:srgbClr val="FFFFFF"/>
                </a:highlight>
                <a:latin typeface="Consolas" panose="020B0609020204030204" pitchFamily="49" charset="0"/>
              </a:rPr>
              <a:t>}</a:t>
            </a:r>
            <a:endParaRPr lang="nl-BE" sz="1930"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a:extLst>
              <a:ext uri="{FF2B5EF4-FFF2-40B4-BE49-F238E27FC236}">
                <a16:creationId xmlns:a16="http://schemas.microsoft.com/office/drawing/2014/main" id="{0E54C729-8A3D-428E-84DF-5B1DB207F99F}"/>
              </a:ext>
            </a:extLst>
          </p:cNvPr>
          <p:cNvSpPr>
            <a:spLocks noGrp="1"/>
          </p:cNvSpPr>
          <p:nvPr>
            <p:ph type="title"/>
          </p:nvPr>
        </p:nvSpPr>
        <p:spPr/>
        <p:txBody>
          <a:bodyPr/>
          <a:lstStyle/>
          <a:p>
            <a:r>
              <a:rPr lang="nl-BE" altLang="en-US"/>
              <a:t>Indentation</a:t>
            </a:r>
          </a:p>
        </p:txBody>
      </p:sp>
      <p:pic>
        <p:nvPicPr>
          <p:cNvPr id="3" name="Picture 2">
            <a:extLst>
              <a:ext uri="{FF2B5EF4-FFF2-40B4-BE49-F238E27FC236}">
                <a16:creationId xmlns:a16="http://schemas.microsoft.com/office/drawing/2014/main" id="{3F3A3C65-62A8-4127-951B-2A4B4D69D294}"/>
              </a:ext>
            </a:extLst>
          </p:cNvPr>
          <p:cNvPicPr>
            <a:picLocks noChangeAspect="1"/>
          </p:cNvPicPr>
          <p:nvPr/>
        </p:nvPicPr>
        <p:blipFill>
          <a:blip r:embed="rId2"/>
          <a:stretch>
            <a:fillRect/>
          </a:stretch>
        </p:blipFill>
        <p:spPr>
          <a:xfrm>
            <a:off x="2264978" y="1224216"/>
            <a:ext cx="6325813" cy="3685183"/>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2">
            <a:extLst>
              <a:ext uri="{FF2B5EF4-FFF2-40B4-BE49-F238E27FC236}">
                <a16:creationId xmlns:a16="http://schemas.microsoft.com/office/drawing/2014/main" id="{0AA06C41-3BA9-4DA5-B138-CA55C5AF8242}"/>
              </a:ext>
            </a:extLst>
          </p:cNvPr>
          <p:cNvSpPr>
            <a:spLocks noGrp="1"/>
          </p:cNvSpPr>
          <p:nvPr>
            <p:ph type="title"/>
          </p:nvPr>
        </p:nvSpPr>
        <p:spPr/>
        <p:txBody>
          <a:bodyPr/>
          <a:lstStyle/>
          <a:p>
            <a:r>
              <a:rPr lang="nl-BE" altLang="en-US"/>
              <a:t>CSS Statement rules</a:t>
            </a:r>
          </a:p>
        </p:txBody>
      </p:sp>
      <p:sp>
        <p:nvSpPr>
          <p:cNvPr id="66563" name="Content Placeholder 3">
            <a:extLst>
              <a:ext uri="{FF2B5EF4-FFF2-40B4-BE49-F238E27FC236}">
                <a16:creationId xmlns:a16="http://schemas.microsoft.com/office/drawing/2014/main" id="{B18BEA50-B1BF-45DF-ADD9-26D55036B14D}"/>
              </a:ext>
            </a:extLst>
          </p:cNvPr>
          <p:cNvSpPr>
            <a:spLocks noGrp="1"/>
          </p:cNvSpPr>
          <p:nvPr>
            <p:ph idx="1"/>
          </p:nvPr>
        </p:nvSpPr>
        <p:spPr/>
        <p:txBody>
          <a:bodyPr/>
          <a:lstStyle/>
          <a:p>
            <a:r>
              <a:rPr lang="nl-BE" altLang="en-US"/>
              <a:t>Have no space between property and “.”</a:t>
            </a:r>
          </a:p>
          <a:p>
            <a:endParaRPr lang="nl-BE" altLang="en-US"/>
          </a:p>
          <a:p>
            <a:r>
              <a:rPr lang="nl-BE" altLang="en-US"/>
              <a:t>Have a space between the “.” and the value</a:t>
            </a:r>
          </a:p>
          <a:p>
            <a:endParaRPr lang="nl-BE" altLang="en-US"/>
          </a:p>
          <a:p>
            <a:r>
              <a:rPr lang="nl-BE" altLang="en-US"/>
              <a:t>Have only one space between different values</a:t>
            </a:r>
          </a:p>
          <a:p>
            <a:endParaRPr lang="nl-BE" altLang="en-US"/>
          </a:p>
          <a:p>
            <a:r>
              <a:rPr lang="nl-BE" altLang="en-US"/>
              <a:t>End with a semicolon</a:t>
            </a:r>
          </a:p>
          <a:p>
            <a:endParaRPr lang="nl-BE" altLang="en-US"/>
          </a:p>
          <a:p>
            <a:r>
              <a:rPr lang="nl-BE" altLang="en-US"/>
              <a:t>Be on a separate line</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3">
            <a:extLst>
              <a:ext uri="{FF2B5EF4-FFF2-40B4-BE49-F238E27FC236}">
                <a16:creationId xmlns:a16="http://schemas.microsoft.com/office/drawing/2014/main" id="{0B9AE53E-0E8D-48CA-969B-A68FCF1D7CC8}"/>
              </a:ext>
            </a:extLst>
          </p:cNvPr>
          <p:cNvSpPr>
            <a:spLocks noGrp="1"/>
          </p:cNvSpPr>
          <p:nvPr>
            <p:ph type="title"/>
          </p:nvPr>
        </p:nvSpPr>
        <p:spPr/>
        <p:txBody>
          <a:bodyPr/>
          <a:lstStyle/>
          <a:p>
            <a:r>
              <a:rPr lang="nl-BE" altLang="en-US"/>
              <a:t>Indentation</a:t>
            </a:r>
          </a:p>
        </p:txBody>
      </p:sp>
      <p:sp>
        <p:nvSpPr>
          <p:cNvPr id="67587" name="TextBox 4">
            <a:extLst>
              <a:ext uri="{FF2B5EF4-FFF2-40B4-BE49-F238E27FC236}">
                <a16:creationId xmlns:a16="http://schemas.microsoft.com/office/drawing/2014/main" id="{A4BD9884-D5FA-4301-8CF0-CC07825A03A8}"/>
              </a:ext>
            </a:extLst>
          </p:cNvPr>
          <p:cNvSpPr txBox="1">
            <a:spLocks noChangeArrowheads="1"/>
          </p:cNvSpPr>
          <p:nvPr/>
        </p:nvSpPr>
        <p:spPr bwMode="auto">
          <a:xfrm>
            <a:off x="1661922" y="1309173"/>
            <a:ext cx="2422458" cy="470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rgbClr val="4D4D4D"/>
                </a:solidFill>
                <a:latin typeface="Arial" panose="020B0604020202020204" pitchFamily="34" charset="0"/>
              </a:defRPr>
            </a:lvl1pPr>
            <a:lvl2pPr marL="742950" indent="-285750">
              <a:spcBef>
                <a:spcPct val="20000"/>
              </a:spcBef>
              <a:buChar char="–"/>
              <a:defRPr sz="2800">
                <a:solidFill>
                  <a:srgbClr val="4D4D4D"/>
                </a:solidFill>
                <a:latin typeface="Arial" panose="020B0604020202020204" pitchFamily="34" charset="0"/>
              </a:defRPr>
            </a:lvl2pPr>
            <a:lvl3pPr marL="1143000" indent="-228600">
              <a:spcBef>
                <a:spcPct val="20000"/>
              </a:spcBef>
              <a:buChar char="•"/>
              <a:defRPr sz="2400">
                <a:solidFill>
                  <a:srgbClr val="4D4D4D"/>
                </a:solidFill>
                <a:latin typeface="Arial" panose="020B0604020202020204" pitchFamily="34" charset="0"/>
              </a:defRPr>
            </a:lvl3pPr>
            <a:lvl4pPr marL="1600200" indent="-228600">
              <a:spcBef>
                <a:spcPct val="20000"/>
              </a:spcBef>
              <a:buChar char="–"/>
              <a:defRPr sz="2000">
                <a:solidFill>
                  <a:srgbClr val="4D4D4D"/>
                </a:solidFill>
                <a:latin typeface="Arial" panose="020B0604020202020204" pitchFamily="34" charset="0"/>
              </a:defRPr>
            </a:lvl4pPr>
            <a:lvl5pPr marL="2057400" indent="-228600">
              <a:spcBef>
                <a:spcPct val="20000"/>
              </a:spcBef>
              <a:buChar char="»"/>
              <a:defRPr sz="2000">
                <a:solidFill>
                  <a:srgbClr val="4D4D4D"/>
                </a:solidFill>
                <a:latin typeface="Arial" panose="020B0604020202020204" pitchFamily="34" charset="0"/>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defRPr>
            </a:lvl9pPr>
          </a:lstStyle>
          <a:p>
            <a:pPr>
              <a:spcBef>
                <a:spcPct val="0"/>
              </a:spcBef>
              <a:buFontTx/>
              <a:buNone/>
            </a:pPr>
            <a:r>
              <a:rPr lang="nl-BE" altLang="en-US" sz="2456" b="1">
                <a:solidFill>
                  <a:srgbClr val="FF6600"/>
                </a:solidFill>
              </a:rPr>
              <a:t>Good Practice:</a:t>
            </a:r>
            <a:endParaRPr lang="nl-BE" altLang="en-US" sz="1579">
              <a:solidFill>
                <a:schemeClr val="tx1"/>
              </a:solidFill>
            </a:endParaRPr>
          </a:p>
        </p:txBody>
      </p:sp>
      <p:sp>
        <p:nvSpPr>
          <p:cNvPr id="67588" name="TextBox 5">
            <a:extLst>
              <a:ext uri="{FF2B5EF4-FFF2-40B4-BE49-F238E27FC236}">
                <a16:creationId xmlns:a16="http://schemas.microsoft.com/office/drawing/2014/main" id="{50982890-8E6B-4E98-AC0A-5A7040C88462}"/>
              </a:ext>
            </a:extLst>
          </p:cNvPr>
          <p:cNvSpPr txBox="1">
            <a:spLocks noChangeArrowheads="1"/>
          </p:cNvSpPr>
          <p:nvPr/>
        </p:nvSpPr>
        <p:spPr bwMode="auto">
          <a:xfrm>
            <a:off x="1661921" y="3460953"/>
            <a:ext cx="2194832" cy="470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rgbClr val="4D4D4D"/>
                </a:solidFill>
                <a:latin typeface="Arial" panose="020B0604020202020204" pitchFamily="34" charset="0"/>
              </a:defRPr>
            </a:lvl1pPr>
            <a:lvl2pPr marL="742950" indent="-285750">
              <a:spcBef>
                <a:spcPct val="20000"/>
              </a:spcBef>
              <a:buChar char="–"/>
              <a:defRPr sz="2800">
                <a:solidFill>
                  <a:srgbClr val="4D4D4D"/>
                </a:solidFill>
                <a:latin typeface="Arial" panose="020B0604020202020204" pitchFamily="34" charset="0"/>
              </a:defRPr>
            </a:lvl2pPr>
            <a:lvl3pPr marL="1143000" indent="-228600">
              <a:spcBef>
                <a:spcPct val="20000"/>
              </a:spcBef>
              <a:buChar char="•"/>
              <a:defRPr sz="2400">
                <a:solidFill>
                  <a:srgbClr val="4D4D4D"/>
                </a:solidFill>
                <a:latin typeface="Arial" panose="020B0604020202020204" pitchFamily="34" charset="0"/>
              </a:defRPr>
            </a:lvl3pPr>
            <a:lvl4pPr marL="1600200" indent="-228600">
              <a:spcBef>
                <a:spcPct val="20000"/>
              </a:spcBef>
              <a:buChar char="–"/>
              <a:defRPr sz="2000">
                <a:solidFill>
                  <a:srgbClr val="4D4D4D"/>
                </a:solidFill>
                <a:latin typeface="Arial" panose="020B0604020202020204" pitchFamily="34" charset="0"/>
              </a:defRPr>
            </a:lvl4pPr>
            <a:lvl5pPr marL="2057400" indent="-228600">
              <a:spcBef>
                <a:spcPct val="20000"/>
              </a:spcBef>
              <a:buChar char="»"/>
              <a:defRPr sz="2000">
                <a:solidFill>
                  <a:srgbClr val="4D4D4D"/>
                </a:solidFill>
                <a:latin typeface="Arial" panose="020B0604020202020204" pitchFamily="34" charset="0"/>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defRPr>
            </a:lvl9pPr>
          </a:lstStyle>
          <a:p>
            <a:pPr>
              <a:spcBef>
                <a:spcPct val="0"/>
              </a:spcBef>
              <a:buFontTx/>
              <a:buNone/>
            </a:pPr>
            <a:r>
              <a:rPr lang="nl-BE" altLang="en-US" sz="2456" b="1">
                <a:solidFill>
                  <a:srgbClr val="FF6600"/>
                </a:solidFill>
              </a:rPr>
              <a:t>Bad Practice:</a:t>
            </a:r>
            <a:endParaRPr lang="nl-BE" altLang="en-US" sz="1579">
              <a:solidFill>
                <a:schemeClr val="tx1"/>
              </a:solidFill>
            </a:endParaRPr>
          </a:p>
        </p:txBody>
      </p:sp>
      <p:sp>
        <p:nvSpPr>
          <p:cNvPr id="2" name="Rectangle 1">
            <a:extLst>
              <a:ext uri="{FF2B5EF4-FFF2-40B4-BE49-F238E27FC236}">
                <a16:creationId xmlns:a16="http://schemas.microsoft.com/office/drawing/2014/main" id="{98804230-720E-40B7-846C-8CD37610ADF2}"/>
              </a:ext>
            </a:extLst>
          </p:cNvPr>
          <p:cNvSpPr/>
          <p:nvPr/>
        </p:nvSpPr>
        <p:spPr>
          <a:xfrm>
            <a:off x="1926541" y="1764851"/>
            <a:ext cx="5958130" cy="1577355"/>
          </a:xfrm>
          <a:prstGeom prst="rect">
            <a:avLst/>
          </a:prstGeom>
        </p:spPr>
        <p:txBody>
          <a:bodyPr>
            <a:spAutoFit/>
          </a:bodyPr>
          <a:lstStyle/>
          <a:p>
            <a:pPr>
              <a:defRPr/>
            </a:pPr>
            <a:r>
              <a:rPr lang="nl-BE" sz="1930" dirty="0">
                <a:solidFill>
                  <a:srgbClr val="000000"/>
                </a:solidFill>
                <a:highlight>
                  <a:srgbClr val="FFFFFF"/>
                </a:highlight>
                <a:latin typeface="Consolas" panose="020B0609020204030204" pitchFamily="49" charset="0"/>
              </a:rPr>
              <a:t> </a:t>
            </a:r>
            <a:r>
              <a:rPr lang="nl-BE" sz="1930" dirty="0">
                <a:solidFill>
                  <a:srgbClr val="800000"/>
                </a:solidFill>
                <a:highlight>
                  <a:srgbClr val="FFFFFF"/>
                </a:highlight>
                <a:latin typeface="Consolas" panose="020B0609020204030204" pitchFamily="49" charset="0"/>
              </a:rPr>
              <a:t>.some-div</a:t>
            </a:r>
            <a:r>
              <a:rPr lang="nl-BE" sz="1930" dirty="0">
                <a:solidFill>
                  <a:srgbClr val="000000"/>
                </a:solidFill>
                <a:highlight>
                  <a:srgbClr val="FFFFFF"/>
                </a:highlight>
                <a:latin typeface="Consolas" panose="020B0609020204030204" pitchFamily="49" charset="0"/>
              </a:rPr>
              <a:t> {</a:t>
            </a:r>
          </a:p>
          <a:p>
            <a:pPr>
              <a:defRPr/>
            </a:pPr>
            <a:r>
              <a:rPr lang="nl-BE" sz="1930" dirty="0">
                <a:solidFill>
                  <a:srgbClr val="000000"/>
                </a:solidFill>
                <a:highlight>
                  <a:srgbClr val="FFFFFF"/>
                </a:highlight>
                <a:latin typeface="Consolas" panose="020B0609020204030204" pitchFamily="49" charset="0"/>
              </a:rPr>
              <a:t>     </a:t>
            </a:r>
            <a:r>
              <a:rPr lang="nl-BE" sz="1930" dirty="0">
                <a:solidFill>
                  <a:srgbClr val="FF0000"/>
                </a:solidFill>
                <a:highlight>
                  <a:srgbClr val="FFFFFF"/>
                </a:highlight>
                <a:latin typeface="Consolas" panose="020B0609020204030204" pitchFamily="49" charset="0"/>
              </a:rPr>
              <a:t>border</a:t>
            </a:r>
            <a:r>
              <a:rPr lang="nl-BE" sz="1930" dirty="0">
                <a:solidFill>
                  <a:srgbClr val="000000"/>
                </a:solidFill>
                <a:highlight>
                  <a:srgbClr val="FFFFFF"/>
                </a:highlight>
                <a:latin typeface="Consolas" panose="020B0609020204030204" pitchFamily="49" charset="0"/>
              </a:rPr>
              <a:t>: </a:t>
            </a:r>
            <a:r>
              <a:rPr lang="nl-BE" sz="1930" dirty="0">
                <a:solidFill>
                  <a:srgbClr val="0000FF"/>
                </a:solidFill>
                <a:highlight>
                  <a:srgbClr val="FFFFFF"/>
                </a:highlight>
                <a:latin typeface="Consolas" panose="020B0609020204030204" pitchFamily="49" charset="0"/>
              </a:rPr>
              <a:t>1px</a:t>
            </a:r>
            <a:r>
              <a:rPr lang="nl-BE" sz="1930" dirty="0">
                <a:solidFill>
                  <a:srgbClr val="000000"/>
                </a:solidFill>
                <a:highlight>
                  <a:srgbClr val="FFFFFF"/>
                </a:highlight>
                <a:latin typeface="Consolas" panose="020B0609020204030204" pitchFamily="49" charset="0"/>
              </a:rPr>
              <a:t> </a:t>
            </a:r>
            <a:r>
              <a:rPr lang="nl-BE" sz="1930" dirty="0">
                <a:solidFill>
                  <a:srgbClr val="0000FF"/>
                </a:solidFill>
                <a:highlight>
                  <a:srgbClr val="FFFFFF"/>
                </a:highlight>
                <a:latin typeface="Consolas" panose="020B0609020204030204" pitchFamily="49" charset="0"/>
              </a:rPr>
              <a:t>solid</a:t>
            </a:r>
            <a:r>
              <a:rPr lang="nl-BE" sz="1930" dirty="0">
                <a:solidFill>
                  <a:srgbClr val="000000"/>
                </a:solidFill>
                <a:highlight>
                  <a:srgbClr val="FFFFFF"/>
                </a:highlight>
                <a:latin typeface="Consolas" panose="020B0609020204030204" pitchFamily="49" charset="0"/>
              </a:rPr>
              <a:t> </a:t>
            </a:r>
            <a:r>
              <a:rPr lang="nl-BE" sz="1930" dirty="0">
                <a:solidFill>
                  <a:srgbClr val="0000FF"/>
                </a:solidFill>
                <a:highlight>
                  <a:srgbClr val="FFFFFF"/>
                </a:highlight>
                <a:latin typeface="Consolas" panose="020B0609020204030204" pitchFamily="49" charset="0"/>
              </a:rPr>
              <a:t>#000000</a:t>
            </a:r>
            <a:r>
              <a:rPr lang="nl-BE" sz="1930" dirty="0">
                <a:solidFill>
                  <a:srgbClr val="000000"/>
                </a:solidFill>
                <a:highlight>
                  <a:srgbClr val="FFFFFF"/>
                </a:highlight>
                <a:latin typeface="Consolas" panose="020B0609020204030204" pitchFamily="49" charset="0"/>
              </a:rPr>
              <a:t>;</a:t>
            </a:r>
          </a:p>
          <a:p>
            <a:pPr>
              <a:defRPr/>
            </a:pPr>
            <a:r>
              <a:rPr lang="nl-BE" sz="1930" dirty="0">
                <a:solidFill>
                  <a:srgbClr val="000000"/>
                </a:solidFill>
                <a:highlight>
                  <a:srgbClr val="FFFFFF"/>
                </a:highlight>
                <a:latin typeface="Consolas" panose="020B0609020204030204" pitchFamily="49" charset="0"/>
              </a:rPr>
              <a:t>     </a:t>
            </a:r>
            <a:r>
              <a:rPr lang="nl-BE" sz="1930" dirty="0">
                <a:solidFill>
                  <a:srgbClr val="FF0000"/>
                </a:solidFill>
                <a:highlight>
                  <a:srgbClr val="FFFFFF"/>
                </a:highlight>
                <a:latin typeface="Consolas" panose="020B0609020204030204" pitchFamily="49" charset="0"/>
              </a:rPr>
              <a:t>padding</a:t>
            </a:r>
            <a:r>
              <a:rPr lang="nl-BE" sz="1930" dirty="0">
                <a:solidFill>
                  <a:srgbClr val="000000"/>
                </a:solidFill>
                <a:highlight>
                  <a:srgbClr val="FFFFFF"/>
                </a:highlight>
                <a:latin typeface="Consolas" panose="020B0609020204030204" pitchFamily="49" charset="0"/>
              </a:rPr>
              <a:t>: </a:t>
            </a:r>
            <a:r>
              <a:rPr lang="nl-BE" sz="1930" dirty="0">
                <a:solidFill>
                  <a:srgbClr val="0000FF"/>
                </a:solidFill>
                <a:highlight>
                  <a:srgbClr val="FFFFFF"/>
                </a:highlight>
                <a:latin typeface="Consolas" panose="020B0609020204030204" pitchFamily="49" charset="0"/>
              </a:rPr>
              <a:t>2px</a:t>
            </a:r>
            <a:r>
              <a:rPr lang="nl-BE" sz="1930" dirty="0">
                <a:solidFill>
                  <a:srgbClr val="000000"/>
                </a:solidFill>
                <a:highlight>
                  <a:srgbClr val="FFFFFF"/>
                </a:highlight>
                <a:latin typeface="Consolas" panose="020B0609020204030204" pitchFamily="49" charset="0"/>
              </a:rPr>
              <a:t>;</a:t>
            </a:r>
          </a:p>
          <a:p>
            <a:pPr>
              <a:defRPr/>
            </a:pPr>
            <a:r>
              <a:rPr lang="nl-BE" sz="1930" dirty="0">
                <a:solidFill>
                  <a:srgbClr val="000000"/>
                </a:solidFill>
                <a:highlight>
                  <a:srgbClr val="FFFFFF"/>
                </a:highlight>
                <a:latin typeface="Consolas" panose="020B0609020204030204" pitchFamily="49" charset="0"/>
              </a:rPr>
              <a:t>     </a:t>
            </a:r>
            <a:r>
              <a:rPr lang="nl-BE" sz="1930" dirty="0">
                <a:solidFill>
                  <a:srgbClr val="FF0000"/>
                </a:solidFill>
                <a:highlight>
                  <a:srgbClr val="FFFFFF"/>
                </a:highlight>
                <a:latin typeface="Consolas" panose="020B0609020204030204" pitchFamily="49" charset="0"/>
              </a:rPr>
              <a:t>color</a:t>
            </a:r>
            <a:r>
              <a:rPr lang="nl-BE" sz="1930" dirty="0">
                <a:solidFill>
                  <a:srgbClr val="000000"/>
                </a:solidFill>
                <a:highlight>
                  <a:srgbClr val="FFFFFF"/>
                </a:highlight>
                <a:latin typeface="Consolas" panose="020B0609020204030204" pitchFamily="49" charset="0"/>
              </a:rPr>
              <a:t>:</a:t>
            </a:r>
            <a:r>
              <a:rPr lang="nl-BE" sz="1930" dirty="0">
                <a:solidFill>
                  <a:srgbClr val="0000FF"/>
                </a:solidFill>
                <a:highlight>
                  <a:srgbClr val="FFFFFF"/>
                </a:highlight>
                <a:latin typeface="Consolas" panose="020B0609020204030204" pitchFamily="49" charset="0"/>
              </a:rPr>
              <a:t>black</a:t>
            </a:r>
            <a:r>
              <a:rPr lang="nl-BE" sz="1930" dirty="0">
                <a:solidFill>
                  <a:srgbClr val="000000"/>
                </a:solidFill>
                <a:highlight>
                  <a:srgbClr val="FFFFFF"/>
                </a:highlight>
                <a:latin typeface="Consolas" panose="020B0609020204030204" pitchFamily="49" charset="0"/>
              </a:rPr>
              <a:t>;</a:t>
            </a:r>
          </a:p>
          <a:p>
            <a:pPr>
              <a:defRPr/>
            </a:pPr>
            <a:r>
              <a:rPr lang="nl-BE" sz="1930" dirty="0">
                <a:solidFill>
                  <a:srgbClr val="000000"/>
                </a:solidFill>
                <a:highlight>
                  <a:srgbClr val="FFFFFF"/>
                </a:highlight>
                <a:latin typeface="Consolas" panose="020B0609020204030204" pitchFamily="49" charset="0"/>
              </a:rPr>
              <a:t> }</a:t>
            </a:r>
            <a:endParaRPr lang="nl-BE" sz="1930" dirty="0"/>
          </a:p>
        </p:txBody>
      </p:sp>
      <p:sp>
        <p:nvSpPr>
          <p:cNvPr id="10" name="Rectangle 9">
            <a:extLst>
              <a:ext uri="{FF2B5EF4-FFF2-40B4-BE49-F238E27FC236}">
                <a16:creationId xmlns:a16="http://schemas.microsoft.com/office/drawing/2014/main" id="{04933CE2-30AA-4755-A4C2-945D7EE6DA55}"/>
              </a:ext>
            </a:extLst>
          </p:cNvPr>
          <p:cNvSpPr/>
          <p:nvPr/>
        </p:nvSpPr>
        <p:spPr>
          <a:xfrm>
            <a:off x="1926540" y="3786557"/>
            <a:ext cx="5958130" cy="1280351"/>
          </a:xfrm>
          <a:prstGeom prst="rect">
            <a:avLst/>
          </a:prstGeom>
        </p:spPr>
        <p:txBody>
          <a:bodyPr>
            <a:spAutoFit/>
          </a:bodyPr>
          <a:lstStyle/>
          <a:p>
            <a:pPr>
              <a:defRPr/>
            </a:pPr>
            <a:r>
              <a:rPr lang="nl-BE" sz="1930" dirty="0">
                <a:solidFill>
                  <a:srgbClr val="000000"/>
                </a:solidFill>
                <a:highlight>
                  <a:srgbClr val="FFFFFF"/>
                </a:highlight>
                <a:latin typeface="Consolas" panose="020B0609020204030204" pitchFamily="49" charset="0"/>
              </a:rPr>
              <a:t> </a:t>
            </a:r>
            <a:r>
              <a:rPr lang="nl-BE" sz="1930" dirty="0">
                <a:solidFill>
                  <a:srgbClr val="800000"/>
                </a:solidFill>
                <a:highlight>
                  <a:srgbClr val="FFFFFF"/>
                </a:highlight>
                <a:latin typeface="Consolas" panose="020B0609020204030204" pitchFamily="49" charset="0"/>
              </a:rPr>
              <a:t>.some-div</a:t>
            </a:r>
            <a:r>
              <a:rPr lang="nl-BE" sz="1930" dirty="0">
                <a:solidFill>
                  <a:srgbClr val="000000"/>
                </a:solidFill>
                <a:highlight>
                  <a:srgbClr val="FFFFFF"/>
                </a:highlight>
                <a:latin typeface="Consolas" panose="020B0609020204030204" pitchFamily="49" charset="0"/>
              </a:rPr>
              <a:t> {</a:t>
            </a:r>
          </a:p>
          <a:p>
            <a:pPr>
              <a:defRPr/>
            </a:pPr>
            <a:r>
              <a:rPr lang="nl-BE" sz="1930" dirty="0">
                <a:solidFill>
                  <a:srgbClr val="000000"/>
                </a:solidFill>
                <a:highlight>
                  <a:srgbClr val="FFFFFF"/>
                </a:highlight>
                <a:latin typeface="Consolas" panose="020B0609020204030204" pitchFamily="49" charset="0"/>
              </a:rPr>
              <a:t>     </a:t>
            </a:r>
            <a:r>
              <a:rPr lang="nl-BE" sz="1930" dirty="0">
                <a:solidFill>
                  <a:srgbClr val="FF0000"/>
                </a:solidFill>
                <a:highlight>
                  <a:srgbClr val="FFFFFF"/>
                </a:highlight>
                <a:latin typeface="Consolas" panose="020B0609020204030204" pitchFamily="49" charset="0"/>
              </a:rPr>
              <a:t>border</a:t>
            </a:r>
            <a:r>
              <a:rPr lang="nl-BE" sz="1930" dirty="0">
                <a:solidFill>
                  <a:srgbClr val="000000"/>
                </a:solidFill>
                <a:highlight>
                  <a:srgbClr val="FFFFFF"/>
                </a:highlight>
                <a:latin typeface="Consolas" panose="020B0609020204030204" pitchFamily="49" charset="0"/>
              </a:rPr>
              <a:t>: </a:t>
            </a:r>
            <a:r>
              <a:rPr lang="nl-BE" sz="1930" dirty="0">
                <a:solidFill>
                  <a:srgbClr val="0000FF"/>
                </a:solidFill>
                <a:highlight>
                  <a:srgbClr val="FFFFFF"/>
                </a:highlight>
                <a:latin typeface="Consolas" panose="020B0609020204030204" pitchFamily="49" charset="0"/>
              </a:rPr>
              <a:t>1px</a:t>
            </a:r>
            <a:r>
              <a:rPr lang="nl-BE" sz="1930" dirty="0">
                <a:solidFill>
                  <a:srgbClr val="000000"/>
                </a:solidFill>
                <a:highlight>
                  <a:srgbClr val="FFFFFF"/>
                </a:highlight>
                <a:latin typeface="Consolas" panose="020B0609020204030204" pitchFamily="49" charset="0"/>
              </a:rPr>
              <a:t> </a:t>
            </a:r>
            <a:r>
              <a:rPr lang="nl-BE" sz="1930" dirty="0">
                <a:solidFill>
                  <a:srgbClr val="0000FF"/>
                </a:solidFill>
                <a:highlight>
                  <a:srgbClr val="FFFFFF"/>
                </a:highlight>
                <a:latin typeface="Consolas" panose="020B0609020204030204" pitchFamily="49" charset="0"/>
              </a:rPr>
              <a:t>solid</a:t>
            </a:r>
            <a:r>
              <a:rPr lang="nl-BE" sz="1930" dirty="0">
                <a:solidFill>
                  <a:srgbClr val="000000"/>
                </a:solidFill>
                <a:highlight>
                  <a:srgbClr val="FFFFFF"/>
                </a:highlight>
                <a:latin typeface="Consolas" panose="020B0609020204030204" pitchFamily="49" charset="0"/>
              </a:rPr>
              <a:t>          </a:t>
            </a:r>
            <a:r>
              <a:rPr lang="nl-BE" sz="1930" dirty="0">
                <a:solidFill>
                  <a:srgbClr val="0000FF"/>
                </a:solidFill>
                <a:highlight>
                  <a:srgbClr val="FFFFFF"/>
                </a:highlight>
                <a:latin typeface="Consolas" panose="020B0609020204030204" pitchFamily="49" charset="0"/>
              </a:rPr>
              <a:t>#000000</a:t>
            </a:r>
            <a:r>
              <a:rPr lang="nl-BE" sz="1930" dirty="0">
                <a:solidFill>
                  <a:srgbClr val="000000"/>
                </a:solidFill>
                <a:highlight>
                  <a:srgbClr val="FFFFFF"/>
                </a:highlight>
                <a:latin typeface="Consolas" panose="020B0609020204030204" pitchFamily="49" charset="0"/>
              </a:rPr>
              <a:t>;</a:t>
            </a:r>
          </a:p>
          <a:p>
            <a:pPr>
              <a:defRPr/>
            </a:pPr>
            <a:r>
              <a:rPr lang="nl-BE" sz="1930" dirty="0">
                <a:solidFill>
                  <a:srgbClr val="000000"/>
                </a:solidFill>
                <a:highlight>
                  <a:srgbClr val="FFFFFF"/>
                </a:highlight>
                <a:latin typeface="Consolas" panose="020B0609020204030204" pitchFamily="49" charset="0"/>
              </a:rPr>
              <a:t>     </a:t>
            </a:r>
            <a:r>
              <a:rPr lang="nl-BE" sz="1930" dirty="0">
                <a:solidFill>
                  <a:srgbClr val="FF0000"/>
                </a:solidFill>
                <a:highlight>
                  <a:srgbClr val="FFFFFF"/>
                </a:highlight>
                <a:latin typeface="Consolas" panose="020B0609020204030204" pitchFamily="49" charset="0"/>
              </a:rPr>
              <a:t>padding</a:t>
            </a:r>
            <a:r>
              <a:rPr lang="nl-BE" sz="1930" dirty="0">
                <a:solidFill>
                  <a:srgbClr val="000000"/>
                </a:solidFill>
                <a:highlight>
                  <a:srgbClr val="FFFFFF"/>
                </a:highlight>
                <a:latin typeface="Consolas" panose="020B0609020204030204" pitchFamily="49" charset="0"/>
              </a:rPr>
              <a:t>: </a:t>
            </a:r>
            <a:r>
              <a:rPr lang="nl-BE" sz="1930" dirty="0">
                <a:solidFill>
                  <a:srgbClr val="0000FF"/>
                </a:solidFill>
                <a:highlight>
                  <a:srgbClr val="FFFFFF"/>
                </a:highlight>
                <a:latin typeface="Consolas" panose="020B0609020204030204" pitchFamily="49" charset="0"/>
              </a:rPr>
              <a:t>2px</a:t>
            </a:r>
            <a:r>
              <a:rPr lang="nl-BE" sz="1930" dirty="0">
                <a:solidFill>
                  <a:srgbClr val="000000"/>
                </a:solidFill>
                <a:highlight>
                  <a:srgbClr val="FFFFFF"/>
                </a:highlight>
                <a:latin typeface="Consolas" panose="020B0609020204030204" pitchFamily="49" charset="0"/>
              </a:rPr>
              <a:t>;</a:t>
            </a:r>
            <a:r>
              <a:rPr lang="nl-BE" sz="1930" dirty="0">
                <a:solidFill>
                  <a:srgbClr val="FF0000"/>
                </a:solidFill>
                <a:highlight>
                  <a:srgbClr val="FFFFFF"/>
                </a:highlight>
                <a:latin typeface="Consolas" panose="020B0609020204030204" pitchFamily="49" charset="0"/>
              </a:rPr>
              <a:t>color</a:t>
            </a:r>
            <a:r>
              <a:rPr lang="nl-BE" sz="1930" dirty="0">
                <a:solidFill>
                  <a:srgbClr val="000000"/>
                </a:solidFill>
                <a:highlight>
                  <a:srgbClr val="FFFFFF"/>
                </a:highlight>
                <a:latin typeface="Consolas" panose="020B0609020204030204" pitchFamily="49" charset="0"/>
              </a:rPr>
              <a:t>:</a:t>
            </a:r>
            <a:r>
              <a:rPr lang="nl-BE" sz="1930" dirty="0">
                <a:solidFill>
                  <a:srgbClr val="0000FF"/>
                </a:solidFill>
                <a:highlight>
                  <a:srgbClr val="FFFFFF"/>
                </a:highlight>
                <a:latin typeface="Consolas" panose="020B0609020204030204" pitchFamily="49" charset="0"/>
              </a:rPr>
              <a:t>black</a:t>
            </a:r>
            <a:r>
              <a:rPr lang="nl-BE" sz="1930" dirty="0">
                <a:solidFill>
                  <a:srgbClr val="000000"/>
                </a:solidFill>
                <a:highlight>
                  <a:srgbClr val="FFFFFF"/>
                </a:highlight>
                <a:latin typeface="Consolas" panose="020B0609020204030204" pitchFamily="49" charset="0"/>
              </a:rPr>
              <a:t>;</a:t>
            </a:r>
          </a:p>
          <a:p>
            <a:pPr>
              <a:defRPr/>
            </a:pPr>
            <a:r>
              <a:rPr lang="nl-BE" sz="1930" dirty="0">
                <a:solidFill>
                  <a:srgbClr val="000000"/>
                </a:solidFill>
                <a:highlight>
                  <a:srgbClr val="FFFFFF"/>
                </a:highlight>
                <a:latin typeface="Consolas" panose="020B0609020204030204" pitchFamily="49" charset="0"/>
              </a:rPr>
              <a:t> }</a:t>
            </a:r>
            <a:endParaRPr lang="nl-BE" sz="1930"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a:extLst>
              <a:ext uri="{FF2B5EF4-FFF2-40B4-BE49-F238E27FC236}">
                <a16:creationId xmlns:a16="http://schemas.microsoft.com/office/drawing/2014/main" id="{0196EBFE-556F-4FF1-AC1E-23CB355D19F2}"/>
              </a:ext>
            </a:extLst>
          </p:cNvPr>
          <p:cNvSpPr>
            <a:spLocks noGrp="1"/>
          </p:cNvSpPr>
          <p:nvPr>
            <p:ph type="title"/>
          </p:nvPr>
        </p:nvSpPr>
        <p:spPr/>
        <p:txBody>
          <a:bodyPr/>
          <a:lstStyle/>
          <a:p>
            <a:r>
              <a:rPr lang="nl-BE" altLang="en-US"/>
              <a:t>Shorthand notation</a:t>
            </a:r>
          </a:p>
        </p:txBody>
      </p:sp>
      <p:sp>
        <p:nvSpPr>
          <p:cNvPr id="68611" name="TextBox 3">
            <a:extLst>
              <a:ext uri="{FF2B5EF4-FFF2-40B4-BE49-F238E27FC236}">
                <a16:creationId xmlns:a16="http://schemas.microsoft.com/office/drawing/2014/main" id="{571C8981-D9F6-4CB3-AC6B-5140EB3B1DDE}"/>
              </a:ext>
            </a:extLst>
          </p:cNvPr>
          <p:cNvSpPr txBox="1">
            <a:spLocks noChangeArrowheads="1"/>
          </p:cNvSpPr>
          <p:nvPr/>
        </p:nvSpPr>
        <p:spPr bwMode="auto">
          <a:xfrm>
            <a:off x="730049" y="1699897"/>
            <a:ext cx="2422458" cy="470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rgbClr val="4D4D4D"/>
                </a:solidFill>
                <a:latin typeface="Arial" panose="020B0604020202020204" pitchFamily="34" charset="0"/>
              </a:defRPr>
            </a:lvl1pPr>
            <a:lvl2pPr marL="742950" indent="-285750">
              <a:spcBef>
                <a:spcPct val="20000"/>
              </a:spcBef>
              <a:buChar char="–"/>
              <a:defRPr sz="2800">
                <a:solidFill>
                  <a:srgbClr val="4D4D4D"/>
                </a:solidFill>
                <a:latin typeface="Arial" panose="020B0604020202020204" pitchFamily="34" charset="0"/>
              </a:defRPr>
            </a:lvl2pPr>
            <a:lvl3pPr marL="1143000" indent="-228600">
              <a:spcBef>
                <a:spcPct val="20000"/>
              </a:spcBef>
              <a:buChar char="•"/>
              <a:defRPr sz="2400">
                <a:solidFill>
                  <a:srgbClr val="4D4D4D"/>
                </a:solidFill>
                <a:latin typeface="Arial" panose="020B0604020202020204" pitchFamily="34" charset="0"/>
              </a:defRPr>
            </a:lvl3pPr>
            <a:lvl4pPr marL="1600200" indent="-228600">
              <a:spcBef>
                <a:spcPct val="20000"/>
              </a:spcBef>
              <a:buChar char="–"/>
              <a:defRPr sz="2000">
                <a:solidFill>
                  <a:srgbClr val="4D4D4D"/>
                </a:solidFill>
                <a:latin typeface="Arial" panose="020B0604020202020204" pitchFamily="34" charset="0"/>
              </a:defRPr>
            </a:lvl4pPr>
            <a:lvl5pPr marL="2057400" indent="-228600">
              <a:spcBef>
                <a:spcPct val="20000"/>
              </a:spcBef>
              <a:buChar char="»"/>
              <a:defRPr sz="2000">
                <a:solidFill>
                  <a:srgbClr val="4D4D4D"/>
                </a:solidFill>
                <a:latin typeface="Arial" panose="020B0604020202020204" pitchFamily="34" charset="0"/>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defRPr>
            </a:lvl9pPr>
          </a:lstStyle>
          <a:p>
            <a:pPr>
              <a:spcBef>
                <a:spcPct val="0"/>
              </a:spcBef>
              <a:buFontTx/>
              <a:buNone/>
            </a:pPr>
            <a:r>
              <a:rPr lang="nl-BE" altLang="en-US" sz="2456" b="1">
                <a:solidFill>
                  <a:srgbClr val="FF6600"/>
                </a:solidFill>
              </a:rPr>
              <a:t>Good Practice:</a:t>
            </a:r>
            <a:endParaRPr lang="nl-BE" altLang="en-US" sz="1579">
              <a:solidFill>
                <a:schemeClr val="tx1"/>
              </a:solidFill>
            </a:endParaRPr>
          </a:p>
        </p:txBody>
      </p:sp>
      <p:sp>
        <p:nvSpPr>
          <p:cNvPr id="68612" name="TextBox 4">
            <a:extLst>
              <a:ext uri="{FF2B5EF4-FFF2-40B4-BE49-F238E27FC236}">
                <a16:creationId xmlns:a16="http://schemas.microsoft.com/office/drawing/2014/main" id="{C6678940-8430-49E1-A70C-97EBBAA04EBE}"/>
              </a:ext>
            </a:extLst>
          </p:cNvPr>
          <p:cNvSpPr txBox="1">
            <a:spLocks noChangeArrowheads="1"/>
          </p:cNvSpPr>
          <p:nvPr/>
        </p:nvSpPr>
        <p:spPr bwMode="auto">
          <a:xfrm>
            <a:off x="728656" y="2748629"/>
            <a:ext cx="2194832" cy="470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rgbClr val="4D4D4D"/>
                </a:solidFill>
                <a:latin typeface="Arial" panose="020B0604020202020204" pitchFamily="34" charset="0"/>
              </a:defRPr>
            </a:lvl1pPr>
            <a:lvl2pPr marL="742950" indent="-285750">
              <a:spcBef>
                <a:spcPct val="20000"/>
              </a:spcBef>
              <a:buChar char="–"/>
              <a:defRPr sz="2800">
                <a:solidFill>
                  <a:srgbClr val="4D4D4D"/>
                </a:solidFill>
                <a:latin typeface="Arial" panose="020B0604020202020204" pitchFamily="34" charset="0"/>
              </a:defRPr>
            </a:lvl2pPr>
            <a:lvl3pPr marL="1143000" indent="-228600">
              <a:spcBef>
                <a:spcPct val="20000"/>
              </a:spcBef>
              <a:buChar char="•"/>
              <a:defRPr sz="2400">
                <a:solidFill>
                  <a:srgbClr val="4D4D4D"/>
                </a:solidFill>
                <a:latin typeface="Arial" panose="020B0604020202020204" pitchFamily="34" charset="0"/>
              </a:defRPr>
            </a:lvl3pPr>
            <a:lvl4pPr marL="1600200" indent="-228600">
              <a:spcBef>
                <a:spcPct val="20000"/>
              </a:spcBef>
              <a:buChar char="–"/>
              <a:defRPr sz="2000">
                <a:solidFill>
                  <a:srgbClr val="4D4D4D"/>
                </a:solidFill>
                <a:latin typeface="Arial" panose="020B0604020202020204" pitchFamily="34" charset="0"/>
              </a:defRPr>
            </a:lvl4pPr>
            <a:lvl5pPr marL="2057400" indent="-228600">
              <a:spcBef>
                <a:spcPct val="20000"/>
              </a:spcBef>
              <a:buChar char="»"/>
              <a:defRPr sz="2000">
                <a:solidFill>
                  <a:srgbClr val="4D4D4D"/>
                </a:solidFill>
                <a:latin typeface="Arial" panose="020B0604020202020204" pitchFamily="34" charset="0"/>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defRPr>
            </a:lvl9pPr>
          </a:lstStyle>
          <a:p>
            <a:pPr>
              <a:spcBef>
                <a:spcPct val="0"/>
              </a:spcBef>
              <a:buFontTx/>
              <a:buNone/>
            </a:pPr>
            <a:r>
              <a:rPr lang="nl-BE" altLang="en-US" sz="2456" b="1">
                <a:solidFill>
                  <a:srgbClr val="FF6600"/>
                </a:solidFill>
              </a:rPr>
              <a:t>Bad Practice:</a:t>
            </a:r>
            <a:endParaRPr lang="nl-BE" altLang="en-US" sz="1579">
              <a:solidFill>
                <a:schemeClr val="tx1"/>
              </a:solidFill>
            </a:endParaRPr>
          </a:p>
        </p:txBody>
      </p:sp>
      <p:sp>
        <p:nvSpPr>
          <p:cNvPr id="68613" name="TextBox 2">
            <a:extLst>
              <a:ext uri="{FF2B5EF4-FFF2-40B4-BE49-F238E27FC236}">
                <a16:creationId xmlns:a16="http://schemas.microsoft.com/office/drawing/2014/main" id="{6DE31214-8004-4DC8-B4B5-7265E73B8FE6}"/>
              </a:ext>
            </a:extLst>
          </p:cNvPr>
          <p:cNvSpPr txBox="1">
            <a:spLocks noChangeArrowheads="1"/>
          </p:cNvSpPr>
          <p:nvPr/>
        </p:nvSpPr>
        <p:spPr bwMode="auto">
          <a:xfrm>
            <a:off x="217925" y="648857"/>
            <a:ext cx="7370366" cy="740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rgbClr val="4D4D4D"/>
                </a:solidFill>
                <a:latin typeface="Arial" panose="020B0604020202020204" pitchFamily="34" charset="0"/>
              </a:defRPr>
            </a:lvl1pPr>
            <a:lvl2pPr marL="742950" indent="-285750">
              <a:spcBef>
                <a:spcPct val="20000"/>
              </a:spcBef>
              <a:buChar char="–"/>
              <a:defRPr sz="2800">
                <a:solidFill>
                  <a:srgbClr val="4D4D4D"/>
                </a:solidFill>
                <a:latin typeface="Arial" panose="020B0604020202020204" pitchFamily="34" charset="0"/>
              </a:defRPr>
            </a:lvl2pPr>
            <a:lvl3pPr marL="1143000" indent="-228600">
              <a:spcBef>
                <a:spcPct val="20000"/>
              </a:spcBef>
              <a:buChar char="•"/>
              <a:defRPr sz="2400">
                <a:solidFill>
                  <a:srgbClr val="4D4D4D"/>
                </a:solidFill>
                <a:latin typeface="Arial" panose="020B0604020202020204" pitchFamily="34" charset="0"/>
              </a:defRPr>
            </a:lvl3pPr>
            <a:lvl4pPr marL="1600200" indent="-228600">
              <a:spcBef>
                <a:spcPct val="20000"/>
              </a:spcBef>
              <a:buChar char="–"/>
              <a:defRPr sz="2000">
                <a:solidFill>
                  <a:srgbClr val="4D4D4D"/>
                </a:solidFill>
                <a:latin typeface="Arial" panose="020B0604020202020204" pitchFamily="34" charset="0"/>
              </a:defRPr>
            </a:lvl4pPr>
            <a:lvl5pPr marL="2057400" indent="-228600">
              <a:spcBef>
                <a:spcPct val="20000"/>
              </a:spcBef>
              <a:buChar char="»"/>
              <a:defRPr sz="2000">
                <a:solidFill>
                  <a:srgbClr val="4D4D4D"/>
                </a:solidFill>
                <a:latin typeface="Arial" panose="020B0604020202020204" pitchFamily="34" charset="0"/>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defRPr>
            </a:lvl9pPr>
          </a:lstStyle>
          <a:p>
            <a:pPr>
              <a:spcBef>
                <a:spcPct val="0"/>
              </a:spcBef>
              <a:buFontTx/>
              <a:buNone/>
            </a:pPr>
            <a:r>
              <a:rPr lang="nl-BE" altLang="en-US" sz="2106" dirty="0">
                <a:solidFill>
                  <a:schemeClr val="tx1"/>
                </a:solidFill>
              </a:rPr>
              <a:t>Use shorthand properties when possible to minimize the size of your CSS files.</a:t>
            </a:r>
          </a:p>
        </p:txBody>
      </p:sp>
      <p:sp>
        <p:nvSpPr>
          <p:cNvPr id="9" name="Rectangle 8">
            <a:extLst>
              <a:ext uri="{FF2B5EF4-FFF2-40B4-BE49-F238E27FC236}">
                <a16:creationId xmlns:a16="http://schemas.microsoft.com/office/drawing/2014/main" id="{AAA496FF-04A1-4F85-9395-7A84C1C409E0}"/>
              </a:ext>
            </a:extLst>
          </p:cNvPr>
          <p:cNvSpPr/>
          <p:nvPr/>
        </p:nvSpPr>
        <p:spPr>
          <a:xfrm>
            <a:off x="1052500" y="2181741"/>
            <a:ext cx="3727302" cy="389337"/>
          </a:xfrm>
          <a:prstGeom prst="rect">
            <a:avLst/>
          </a:prstGeom>
        </p:spPr>
        <p:txBody>
          <a:bodyPr wrap="none">
            <a:spAutoFit/>
          </a:bodyPr>
          <a:lstStyle/>
          <a:p>
            <a:pPr>
              <a:defRPr/>
            </a:pPr>
            <a:r>
              <a:rPr lang="nl-BE" sz="1930" dirty="0">
                <a:solidFill>
                  <a:srgbClr val="FF0000"/>
                </a:solidFill>
                <a:highlight>
                  <a:srgbClr val="FFFFFF"/>
                </a:highlight>
                <a:latin typeface="Consolas" panose="020B0609020204030204" pitchFamily="49" charset="0"/>
              </a:rPr>
              <a:t>border</a:t>
            </a:r>
            <a:r>
              <a:rPr lang="nl-BE" sz="1930" dirty="0">
                <a:solidFill>
                  <a:srgbClr val="000000"/>
                </a:solidFill>
                <a:highlight>
                  <a:srgbClr val="FFFFFF"/>
                </a:highlight>
                <a:latin typeface="Consolas" panose="020B0609020204030204" pitchFamily="49" charset="0"/>
              </a:rPr>
              <a:t>: </a:t>
            </a:r>
            <a:r>
              <a:rPr lang="nl-BE" sz="1930" dirty="0">
                <a:solidFill>
                  <a:srgbClr val="0000FF"/>
                </a:solidFill>
                <a:highlight>
                  <a:srgbClr val="FFFFFF"/>
                </a:highlight>
                <a:latin typeface="Consolas" panose="020B0609020204030204" pitchFamily="49" charset="0"/>
              </a:rPr>
              <a:t>1px</a:t>
            </a:r>
            <a:r>
              <a:rPr lang="nl-BE" sz="1930" dirty="0">
                <a:solidFill>
                  <a:srgbClr val="000000"/>
                </a:solidFill>
                <a:highlight>
                  <a:srgbClr val="FFFFFF"/>
                </a:highlight>
                <a:latin typeface="Consolas" panose="020B0609020204030204" pitchFamily="49" charset="0"/>
              </a:rPr>
              <a:t> </a:t>
            </a:r>
            <a:r>
              <a:rPr lang="nl-BE" sz="1930" dirty="0">
                <a:solidFill>
                  <a:srgbClr val="0000FF"/>
                </a:solidFill>
                <a:highlight>
                  <a:srgbClr val="FFFFFF"/>
                </a:highlight>
                <a:latin typeface="Consolas" panose="020B0609020204030204" pitchFamily="49" charset="0"/>
              </a:rPr>
              <a:t>solid</a:t>
            </a:r>
            <a:r>
              <a:rPr lang="nl-BE" sz="1930" dirty="0">
                <a:solidFill>
                  <a:srgbClr val="000000"/>
                </a:solidFill>
                <a:highlight>
                  <a:srgbClr val="FFFFFF"/>
                </a:highlight>
                <a:latin typeface="Consolas" panose="020B0609020204030204" pitchFamily="49" charset="0"/>
              </a:rPr>
              <a:t> </a:t>
            </a:r>
            <a:r>
              <a:rPr lang="nl-BE" sz="1930" dirty="0">
                <a:solidFill>
                  <a:srgbClr val="0000FF"/>
                </a:solidFill>
                <a:highlight>
                  <a:srgbClr val="FFFFFF"/>
                </a:highlight>
                <a:latin typeface="Consolas" panose="020B0609020204030204" pitchFamily="49" charset="0"/>
              </a:rPr>
              <a:t>#000000</a:t>
            </a:r>
            <a:r>
              <a:rPr lang="nl-BE" sz="1930" dirty="0">
                <a:solidFill>
                  <a:srgbClr val="000000"/>
                </a:solidFill>
                <a:highlight>
                  <a:srgbClr val="FFFFFF"/>
                </a:highlight>
                <a:latin typeface="Consolas" panose="020B0609020204030204" pitchFamily="49" charset="0"/>
              </a:rPr>
              <a:t>;</a:t>
            </a:r>
          </a:p>
        </p:txBody>
      </p:sp>
      <p:sp>
        <p:nvSpPr>
          <p:cNvPr id="10" name="Rectangle 9">
            <a:extLst>
              <a:ext uri="{FF2B5EF4-FFF2-40B4-BE49-F238E27FC236}">
                <a16:creationId xmlns:a16="http://schemas.microsoft.com/office/drawing/2014/main" id="{FE49C324-92E2-466F-BFE8-23531761A285}"/>
              </a:ext>
            </a:extLst>
          </p:cNvPr>
          <p:cNvSpPr/>
          <p:nvPr/>
        </p:nvSpPr>
        <p:spPr>
          <a:xfrm>
            <a:off x="1052500" y="3208653"/>
            <a:ext cx="4011083" cy="983346"/>
          </a:xfrm>
          <a:prstGeom prst="rect">
            <a:avLst/>
          </a:prstGeom>
        </p:spPr>
        <p:txBody>
          <a:bodyPr>
            <a:spAutoFit/>
          </a:bodyPr>
          <a:lstStyle/>
          <a:p>
            <a:pPr>
              <a:defRPr/>
            </a:pPr>
            <a:r>
              <a:rPr lang="nl-BE" sz="1930" dirty="0">
                <a:solidFill>
                  <a:srgbClr val="FF0000"/>
                </a:solidFill>
                <a:highlight>
                  <a:srgbClr val="FFFFFF"/>
                </a:highlight>
                <a:latin typeface="Consolas" panose="020B0609020204030204" pitchFamily="49" charset="0"/>
              </a:rPr>
              <a:t>border-style</a:t>
            </a:r>
            <a:r>
              <a:rPr lang="nl-BE" sz="1930" dirty="0">
                <a:solidFill>
                  <a:srgbClr val="000000"/>
                </a:solidFill>
                <a:highlight>
                  <a:srgbClr val="FFFFFF"/>
                </a:highlight>
                <a:latin typeface="Consolas" panose="020B0609020204030204" pitchFamily="49" charset="0"/>
              </a:rPr>
              <a:t>: </a:t>
            </a:r>
            <a:r>
              <a:rPr lang="nl-BE" sz="1930" dirty="0">
                <a:solidFill>
                  <a:srgbClr val="0000FF"/>
                </a:solidFill>
                <a:highlight>
                  <a:srgbClr val="FFFFFF"/>
                </a:highlight>
                <a:latin typeface="Consolas" panose="020B0609020204030204" pitchFamily="49" charset="0"/>
              </a:rPr>
              <a:t>solid</a:t>
            </a:r>
            <a:r>
              <a:rPr lang="nl-BE" sz="1930" dirty="0">
                <a:solidFill>
                  <a:srgbClr val="000000"/>
                </a:solidFill>
                <a:highlight>
                  <a:srgbClr val="FFFFFF"/>
                </a:highlight>
                <a:latin typeface="Consolas" panose="020B0609020204030204" pitchFamily="49" charset="0"/>
              </a:rPr>
              <a:t>;</a:t>
            </a:r>
          </a:p>
          <a:p>
            <a:pPr>
              <a:defRPr/>
            </a:pPr>
            <a:r>
              <a:rPr lang="nl-BE" sz="1930" dirty="0">
                <a:solidFill>
                  <a:srgbClr val="FF0000"/>
                </a:solidFill>
                <a:highlight>
                  <a:srgbClr val="FFFFFF"/>
                </a:highlight>
                <a:latin typeface="Consolas" panose="020B0609020204030204" pitchFamily="49" charset="0"/>
              </a:rPr>
              <a:t>border-color</a:t>
            </a:r>
            <a:r>
              <a:rPr lang="nl-BE" sz="1930" dirty="0">
                <a:solidFill>
                  <a:srgbClr val="000000"/>
                </a:solidFill>
                <a:highlight>
                  <a:srgbClr val="FFFFFF"/>
                </a:highlight>
                <a:latin typeface="Consolas" panose="020B0609020204030204" pitchFamily="49" charset="0"/>
              </a:rPr>
              <a:t>: </a:t>
            </a:r>
            <a:r>
              <a:rPr lang="nl-BE" sz="1930" dirty="0">
                <a:solidFill>
                  <a:srgbClr val="0000FF"/>
                </a:solidFill>
                <a:highlight>
                  <a:srgbClr val="FFFFFF"/>
                </a:highlight>
                <a:latin typeface="Consolas" panose="020B0609020204030204" pitchFamily="49" charset="0"/>
              </a:rPr>
              <a:t>#000000</a:t>
            </a:r>
            <a:r>
              <a:rPr lang="nl-BE" sz="1930" dirty="0">
                <a:solidFill>
                  <a:srgbClr val="000000"/>
                </a:solidFill>
                <a:highlight>
                  <a:srgbClr val="FFFFFF"/>
                </a:highlight>
                <a:latin typeface="Consolas" panose="020B0609020204030204" pitchFamily="49" charset="0"/>
              </a:rPr>
              <a:t>;</a:t>
            </a:r>
          </a:p>
          <a:p>
            <a:pPr>
              <a:defRPr/>
            </a:pPr>
            <a:r>
              <a:rPr lang="nl-BE" sz="1930" dirty="0">
                <a:solidFill>
                  <a:srgbClr val="FF0000"/>
                </a:solidFill>
                <a:highlight>
                  <a:srgbClr val="FFFFFF"/>
                </a:highlight>
                <a:latin typeface="Consolas" panose="020B0609020204030204" pitchFamily="49" charset="0"/>
              </a:rPr>
              <a:t>border-width</a:t>
            </a:r>
            <a:r>
              <a:rPr lang="nl-BE" sz="1930" dirty="0">
                <a:solidFill>
                  <a:srgbClr val="000000"/>
                </a:solidFill>
                <a:highlight>
                  <a:srgbClr val="FFFFFF"/>
                </a:highlight>
                <a:latin typeface="Consolas" panose="020B0609020204030204" pitchFamily="49" charset="0"/>
              </a:rPr>
              <a:t>: </a:t>
            </a:r>
            <a:r>
              <a:rPr lang="nl-BE" sz="1930" dirty="0">
                <a:solidFill>
                  <a:srgbClr val="0000FF"/>
                </a:solidFill>
                <a:highlight>
                  <a:srgbClr val="FFFFFF"/>
                </a:highlight>
                <a:latin typeface="Consolas" panose="020B0609020204030204" pitchFamily="49" charset="0"/>
              </a:rPr>
              <a:t>1px</a:t>
            </a:r>
            <a:r>
              <a:rPr lang="nl-BE" sz="1930" dirty="0">
                <a:solidFill>
                  <a:srgbClr val="000000"/>
                </a:solidFill>
                <a:highlight>
                  <a:srgbClr val="FFFFFF"/>
                </a:highlight>
                <a:latin typeface="Consolas" panose="020B0609020204030204" pitchFamily="49" charset="0"/>
              </a:rPr>
              <a:t>;</a:t>
            </a:r>
            <a:endParaRPr lang="nl-BE" sz="193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8DBBDCAE-086E-4433-A2A5-D1CF96DDA25E}"/>
              </a:ext>
            </a:extLst>
          </p:cNvPr>
          <p:cNvSpPr>
            <a:spLocks noGrp="1"/>
          </p:cNvSpPr>
          <p:nvPr>
            <p:ph type="ctrTitle"/>
          </p:nvPr>
        </p:nvSpPr>
        <p:spPr>
          <a:xfrm>
            <a:off x="1472399" y="2173842"/>
            <a:ext cx="6098400" cy="1274372"/>
          </a:xfrm>
        </p:spPr>
        <p:txBody>
          <a:bodyPr/>
          <a:lstStyle/>
          <a:p>
            <a:pPr algn="l"/>
            <a:r>
              <a:rPr lang="nl-BE" altLang="en-US" dirty="0"/>
              <a:t>CSS</a:t>
            </a:r>
          </a:p>
        </p:txBody>
      </p:sp>
      <p:sp>
        <p:nvSpPr>
          <p:cNvPr id="2" name="Subtitle 1">
            <a:extLst>
              <a:ext uri="{FF2B5EF4-FFF2-40B4-BE49-F238E27FC236}">
                <a16:creationId xmlns:a16="http://schemas.microsoft.com/office/drawing/2014/main" id="{47A79FCD-4B9C-4B62-B9C3-4642AB44DFE7}"/>
              </a:ext>
            </a:extLst>
          </p:cNvPr>
          <p:cNvSpPr>
            <a:spLocks noGrp="1"/>
          </p:cNvSpPr>
          <p:nvPr>
            <p:ph type="subTitle" idx="1"/>
          </p:nvPr>
        </p:nvSpPr>
        <p:spPr>
          <a:xfrm>
            <a:off x="1472399" y="2811028"/>
            <a:ext cx="6098399" cy="1010086"/>
          </a:xfrm>
        </p:spPr>
        <p:txBody>
          <a:bodyPr/>
          <a:lstStyle/>
          <a:p>
            <a:r>
              <a:rPr lang="nl-BE" altLang="en-US" dirty="0"/>
              <a:t>Box Model</a:t>
            </a:r>
            <a:endParaRPr lang="en-BE" dirty="0"/>
          </a:p>
        </p:txBody>
      </p:sp>
      <p:sp>
        <p:nvSpPr>
          <p:cNvPr id="3" name="Text Placeholder 2">
            <a:extLst>
              <a:ext uri="{FF2B5EF4-FFF2-40B4-BE49-F238E27FC236}">
                <a16:creationId xmlns:a16="http://schemas.microsoft.com/office/drawing/2014/main" id="{138A695F-0790-49EB-984F-0468C041FF9F}"/>
              </a:ext>
            </a:extLst>
          </p:cNvPr>
          <p:cNvSpPr>
            <a:spLocks noGrp="1"/>
          </p:cNvSpPr>
          <p:nvPr>
            <p:ph type="body" sz="quarter" idx="10"/>
          </p:nvPr>
        </p:nvSpPr>
        <p:spPr/>
        <p:txBody>
          <a:bodyPr/>
          <a:lstStyle/>
          <a:p>
            <a:r>
              <a:rPr lang="nl-BE" dirty="0"/>
              <a:t>1</a:t>
            </a:r>
            <a:endParaRPr lang="en-BE" dirty="0"/>
          </a:p>
        </p:txBody>
      </p:sp>
    </p:spTree>
    <p:extLst>
      <p:ext uri="{BB962C8B-B14F-4D97-AF65-F5344CB8AC3E}">
        <p14:creationId xmlns:p14="http://schemas.microsoft.com/office/powerpoint/2010/main" val="164553868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a:extLst>
              <a:ext uri="{FF2B5EF4-FFF2-40B4-BE49-F238E27FC236}">
                <a16:creationId xmlns:a16="http://schemas.microsoft.com/office/drawing/2014/main" id="{4460DA74-5A3F-443E-94A5-CA45A8B2EA5F}"/>
              </a:ext>
            </a:extLst>
          </p:cNvPr>
          <p:cNvSpPr>
            <a:spLocks noGrp="1"/>
          </p:cNvSpPr>
          <p:nvPr>
            <p:ph type="title"/>
          </p:nvPr>
        </p:nvSpPr>
        <p:spPr/>
        <p:txBody>
          <a:bodyPr/>
          <a:lstStyle/>
          <a:p>
            <a:r>
              <a:rPr lang="nl-BE" altLang="en-US"/>
              <a:t>Shorthand notation</a:t>
            </a:r>
          </a:p>
        </p:txBody>
      </p:sp>
      <p:sp>
        <p:nvSpPr>
          <p:cNvPr id="69635" name="Content Placeholder 2">
            <a:extLst>
              <a:ext uri="{FF2B5EF4-FFF2-40B4-BE49-F238E27FC236}">
                <a16:creationId xmlns:a16="http://schemas.microsoft.com/office/drawing/2014/main" id="{1D352F80-75CD-4FB1-ABE4-015697CEE461}"/>
              </a:ext>
            </a:extLst>
          </p:cNvPr>
          <p:cNvSpPr>
            <a:spLocks noGrp="1"/>
          </p:cNvSpPr>
          <p:nvPr>
            <p:ph idx="1"/>
          </p:nvPr>
        </p:nvSpPr>
        <p:spPr/>
        <p:txBody>
          <a:bodyPr/>
          <a:lstStyle/>
          <a:p>
            <a:r>
              <a:rPr lang="nl-BE" altLang="en-US" dirty="0"/>
              <a:t>Use shorthand notation on</a:t>
            </a:r>
          </a:p>
          <a:p>
            <a:pPr lvl="1"/>
            <a:r>
              <a:rPr lang="nl-BE" altLang="en-US" sz="2000" dirty="0"/>
              <a:t>Background</a:t>
            </a:r>
          </a:p>
          <a:p>
            <a:pPr lvl="1"/>
            <a:r>
              <a:rPr lang="nl-BE" altLang="en-US" sz="2000" dirty="0"/>
              <a:t>Margin and padding</a:t>
            </a:r>
          </a:p>
          <a:p>
            <a:pPr lvl="1"/>
            <a:endParaRPr lang="nl-BE" altLang="en-US" dirty="0"/>
          </a:p>
          <a:p>
            <a:r>
              <a:rPr lang="nl-BE" altLang="en-US" dirty="0"/>
              <a:t>Don’t use shorthand notation on</a:t>
            </a:r>
          </a:p>
          <a:p>
            <a:pPr lvl="1"/>
            <a:r>
              <a:rPr lang="nl-BE" altLang="en-US" sz="2000" dirty="0"/>
              <a:t>Font: property is inherited which could bring confusion</a:t>
            </a:r>
          </a:p>
          <a:p>
            <a:pPr lvl="1"/>
            <a:r>
              <a:rPr lang="nl-BE" altLang="en-US" sz="2000" dirty="0"/>
              <a:t>List-style: </a:t>
            </a:r>
            <a:r>
              <a:rPr lang="nl-BE" altLang="en-US" sz="2000" i="1" dirty="0"/>
              <a:t>same as font</a:t>
            </a:r>
          </a:p>
          <a:p>
            <a:pPr lvl="1"/>
            <a:endParaRPr lang="nl-BE" altLang="en-US" i="1"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a:extLst>
              <a:ext uri="{FF2B5EF4-FFF2-40B4-BE49-F238E27FC236}">
                <a16:creationId xmlns:a16="http://schemas.microsoft.com/office/drawing/2014/main" id="{F68CC15F-A16C-4893-871B-DD075EF5EF45}"/>
              </a:ext>
            </a:extLst>
          </p:cNvPr>
          <p:cNvSpPr>
            <a:spLocks noGrp="1"/>
          </p:cNvSpPr>
          <p:nvPr>
            <p:ph type="title"/>
          </p:nvPr>
        </p:nvSpPr>
        <p:spPr/>
        <p:txBody>
          <a:bodyPr/>
          <a:lstStyle/>
          <a:p>
            <a:r>
              <a:rPr lang="nl-BE" altLang="en-US"/>
              <a:t>Shorthand notation</a:t>
            </a:r>
          </a:p>
        </p:txBody>
      </p:sp>
      <p:sp>
        <p:nvSpPr>
          <p:cNvPr id="70659" name="TextBox 3">
            <a:extLst>
              <a:ext uri="{FF2B5EF4-FFF2-40B4-BE49-F238E27FC236}">
                <a16:creationId xmlns:a16="http://schemas.microsoft.com/office/drawing/2014/main" id="{2D0D9798-AFE0-4240-BC3F-E5E5D42ED577}"/>
              </a:ext>
            </a:extLst>
          </p:cNvPr>
          <p:cNvSpPr txBox="1">
            <a:spLocks noChangeArrowheads="1"/>
          </p:cNvSpPr>
          <p:nvPr/>
        </p:nvSpPr>
        <p:spPr bwMode="auto">
          <a:xfrm>
            <a:off x="1645209" y="1239536"/>
            <a:ext cx="2422458" cy="470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rgbClr val="4D4D4D"/>
                </a:solidFill>
                <a:latin typeface="Arial" panose="020B0604020202020204" pitchFamily="34" charset="0"/>
              </a:defRPr>
            </a:lvl1pPr>
            <a:lvl2pPr marL="742950" indent="-285750">
              <a:spcBef>
                <a:spcPct val="20000"/>
              </a:spcBef>
              <a:buChar char="–"/>
              <a:defRPr sz="2800">
                <a:solidFill>
                  <a:srgbClr val="4D4D4D"/>
                </a:solidFill>
                <a:latin typeface="Arial" panose="020B0604020202020204" pitchFamily="34" charset="0"/>
              </a:defRPr>
            </a:lvl2pPr>
            <a:lvl3pPr marL="1143000" indent="-228600">
              <a:spcBef>
                <a:spcPct val="20000"/>
              </a:spcBef>
              <a:buChar char="•"/>
              <a:defRPr sz="2400">
                <a:solidFill>
                  <a:srgbClr val="4D4D4D"/>
                </a:solidFill>
                <a:latin typeface="Arial" panose="020B0604020202020204" pitchFamily="34" charset="0"/>
              </a:defRPr>
            </a:lvl3pPr>
            <a:lvl4pPr marL="1600200" indent="-228600">
              <a:spcBef>
                <a:spcPct val="20000"/>
              </a:spcBef>
              <a:buChar char="–"/>
              <a:defRPr sz="2000">
                <a:solidFill>
                  <a:srgbClr val="4D4D4D"/>
                </a:solidFill>
                <a:latin typeface="Arial" panose="020B0604020202020204" pitchFamily="34" charset="0"/>
              </a:defRPr>
            </a:lvl4pPr>
            <a:lvl5pPr marL="2057400" indent="-228600">
              <a:spcBef>
                <a:spcPct val="20000"/>
              </a:spcBef>
              <a:buChar char="»"/>
              <a:defRPr sz="2000">
                <a:solidFill>
                  <a:srgbClr val="4D4D4D"/>
                </a:solidFill>
                <a:latin typeface="Arial" panose="020B0604020202020204" pitchFamily="34" charset="0"/>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defRPr>
            </a:lvl9pPr>
          </a:lstStyle>
          <a:p>
            <a:pPr>
              <a:spcBef>
                <a:spcPct val="0"/>
              </a:spcBef>
              <a:buFontTx/>
              <a:buNone/>
            </a:pPr>
            <a:r>
              <a:rPr lang="nl-BE" altLang="en-US" sz="2456" b="1">
                <a:solidFill>
                  <a:srgbClr val="FF6600"/>
                </a:solidFill>
              </a:rPr>
              <a:t>Good Practice:</a:t>
            </a:r>
            <a:endParaRPr lang="nl-BE" altLang="en-US" sz="1579">
              <a:solidFill>
                <a:schemeClr val="tx1"/>
              </a:solidFill>
            </a:endParaRPr>
          </a:p>
        </p:txBody>
      </p:sp>
      <p:sp>
        <p:nvSpPr>
          <p:cNvPr id="5" name="Rectangle 4">
            <a:extLst>
              <a:ext uri="{FF2B5EF4-FFF2-40B4-BE49-F238E27FC236}">
                <a16:creationId xmlns:a16="http://schemas.microsoft.com/office/drawing/2014/main" id="{5B61C60A-8D83-4011-A477-21C820A69746}"/>
              </a:ext>
            </a:extLst>
          </p:cNvPr>
          <p:cNvSpPr/>
          <p:nvPr/>
        </p:nvSpPr>
        <p:spPr>
          <a:xfrm>
            <a:off x="1959968" y="1699139"/>
            <a:ext cx="4011083" cy="686342"/>
          </a:xfrm>
          <a:prstGeom prst="rect">
            <a:avLst/>
          </a:prstGeom>
        </p:spPr>
        <p:txBody>
          <a:bodyPr>
            <a:spAutoFit/>
          </a:bodyPr>
          <a:lstStyle/>
          <a:p>
            <a:pPr>
              <a:defRPr/>
            </a:pPr>
            <a:r>
              <a:rPr lang="nl-BE" sz="1930" dirty="0">
                <a:solidFill>
                  <a:srgbClr val="FF0000"/>
                </a:solidFill>
                <a:highlight>
                  <a:srgbClr val="FFFFFF"/>
                </a:highlight>
                <a:latin typeface="Consolas" panose="020B0609020204030204" pitchFamily="49" charset="0"/>
              </a:rPr>
              <a:t>margin</a:t>
            </a:r>
            <a:r>
              <a:rPr lang="nl-BE" sz="1930" dirty="0">
                <a:solidFill>
                  <a:srgbClr val="000000"/>
                </a:solidFill>
                <a:highlight>
                  <a:srgbClr val="FFFFFF"/>
                </a:highlight>
                <a:latin typeface="Consolas" panose="020B0609020204030204" pitchFamily="49" charset="0"/>
              </a:rPr>
              <a:t>: </a:t>
            </a:r>
            <a:r>
              <a:rPr lang="nl-BE" sz="1930" dirty="0">
                <a:solidFill>
                  <a:srgbClr val="0000FF"/>
                </a:solidFill>
                <a:highlight>
                  <a:srgbClr val="FFFFFF"/>
                </a:highlight>
                <a:latin typeface="Consolas" panose="020B0609020204030204" pitchFamily="49" charset="0"/>
              </a:rPr>
              <a:t>20px</a:t>
            </a:r>
            <a:r>
              <a:rPr lang="nl-BE" sz="1930" dirty="0">
                <a:solidFill>
                  <a:srgbClr val="000000"/>
                </a:solidFill>
                <a:highlight>
                  <a:srgbClr val="FFFFFF"/>
                </a:highlight>
                <a:latin typeface="Consolas" panose="020B0609020204030204" pitchFamily="49" charset="0"/>
              </a:rPr>
              <a:t>;</a:t>
            </a:r>
          </a:p>
          <a:p>
            <a:pPr>
              <a:defRPr/>
            </a:pPr>
            <a:r>
              <a:rPr lang="en-US" sz="1930" dirty="0">
                <a:solidFill>
                  <a:srgbClr val="FF0000"/>
                </a:solidFill>
                <a:highlight>
                  <a:srgbClr val="FFFFFF"/>
                </a:highlight>
                <a:latin typeface="Consolas" panose="020B0609020204030204" pitchFamily="49" charset="0"/>
              </a:rPr>
              <a:t>padding</a:t>
            </a:r>
            <a:r>
              <a:rPr lang="en-US" sz="1930" dirty="0">
                <a:solidFill>
                  <a:srgbClr val="000000"/>
                </a:solidFill>
                <a:highlight>
                  <a:srgbClr val="FFFFFF"/>
                </a:highlight>
                <a:latin typeface="Consolas" panose="020B0609020204030204" pitchFamily="49" charset="0"/>
              </a:rPr>
              <a:t>: </a:t>
            </a:r>
            <a:r>
              <a:rPr lang="en-US" sz="1930" dirty="0">
                <a:solidFill>
                  <a:srgbClr val="0000FF"/>
                </a:solidFill>
                <a:highlight>
                  <a:srgbClr val="FFFFFF"/>
                </a:highlight>
                <a:latin typeface="Consolas" panose="020B0609020204030204" pitchFamily="49" charset="0"/>
              </a:rPr>
              <a:t>0</a:t>
            </a:r>
            <a:r>
              <a:rPr lang="en-US" sz="1930" dirty="0">
                <a:solidFill>
                  <a:srgbClr val="000000"/>
                </a:solidFill>
                <a:highlight>
                  <a:srgbClr val="FFFFFF"/>
                </a:highlight>
                <a:latin typeface="Consolas" panose="020B0609020204030204" pitchFamily="49" charset="0"/>
              </a:rPr>
              <a:t> </a:t>
            </a:r>
            <a:r>
              <a:rPr lang="en-US" sz="1930" dirty="0">
                <a:solidFill>
                  <a:srgbClr val="0000FF"/>
                </a:solidFill>
                <a:highlight>
                  <a:srgbClr val="FFFFFF"/>
                </a:highlight>
                <a:latin typeface="Consolas" panose="020B0609020204030204" pitchFamily="49" charset="0"/>
              </a:rPr>
              <a:t>5px</a:t>
            </a:r>
            <a:r>
              <a:rPr lang="en-US" sz="1930" dirty="0">
                <a:solidFill>
                  <a:srgbClr val="000000"/>
                </a:solidFill>
                <a:highlight>
                  <a:srgbClr val="FFFFFF"/>
                </a:highlight>
                <a:latin typeface="Consolas" panose="020B0609020204030204" pitchFamily="49" charset="0"/>
              </a:rPr>
              <a:t> </a:t>
            </a:r>
            <a:r>
              <a:rPr lang="en-US" sz="1930" dirty="0">
                <a:solidFill>
                  <a:srgbClr val="0000FF"/>
                </a:solidFill>
                <a:highlight>
                  <a:srgbClr val="FFFFFF"/>
                </a:highlight>
                <a:latin typeface="Consolas" panose="020B0609020204030204" pitchFamily="49" charset="0"/>
              </a:rPr>
              <a:t>1px</a:t>
            </a:r>
            <a:r>
              <a:rPr lang="en-US" sz="1930" dirty="0">
                <a:solidFill>
                  <a:srgbClr val="000000"/>
                </a:solidFill>
                <a:highlight>
                  <a:srgbClr val="FFFFFF"/>
                </a:highlight>
                <a:latin typeface="Consolas" panose="020B0609020204030204" pitchFamily="49" charset="0"/>
              </a:rPr>
              <a:t> </a:t>
            </a:r>
            <a:r>
              <a:rPr lang="en-US" sz="1930" dirty="0">
                <a:solidFill>
                  <a:srgbClr val="0000FF"/>
                </a:solidFill>
                <a:highlight>
                  <a:srgbClr val="FFFFFF"/>
                </a:highlight>
                <a:latin typeface="Consolas" panose="020B0609020204030204" pitchFamily="49" charset="0"/>
              </a:rPr>
              <a:t>0</a:t>
            </a:r>
            <a:r>
              <a:rPr lang="en-US" sz="1930" dirty="0">
                <a:solidFill>
                  <a:srgbClr val="000000"/>
                </a:solidFill>
                <a:highlight>
                  <a:srgbClr val="FFFFFF"/>
                </a:highlight>
                <a:latin typeface="Consolas" panose="020B0609020204030204" pitchFamily="49" charset="0"/>
              </a:rPr>
              <a:t>;</a:t>
            </a:r>
            <a:endParaRPr lang="nl-BE" sz="1930" dirty="0"/>
          </a:p>
        </p:txBody>
      </p:sp>
      <p:sp>
        <p:nvSpPr>
          <p:cNvPr id="70661" name="TextBox 5">
            <a:extLst>
              <a:ext uri="{FF2B5EF4-FFF2-40B4-BE49-F238E27FC236}">
                <a16:creationId xmlns:a16="http://schemas.microsoft.com/office/drawing/2014/main" id="{438DF785-A3AC-441C-B914-CAE5BA6C7F45}"/>
              </a:ext>
            </a:extLst>
          </p:cNvPr>
          <p:cNvSpPr txBox="1">
            <a:spLocks noChangeArrowheads="1"/>
          </p:cNvSpPr>
          <p:nvPr/>
        </p:nvSpPr>
        <p:spPr bwMode="auto">
          <a:xfrm>
            <a:off x="1645209" y="2596062"/>
            <a:ext cx="2194832" cy="470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rgbClr val="4D4D4D"/>
                </a:solidFill>
                <a:latin typeface="Arial" panose="020B0604020202020204" pitchFamily="34" charset="0"/>
              </a:defRPr>
            </a:lvl1pPr>
            <a:lvl2pPr marL="742950" indent="-285750">
              <a:spcBef>
                <a:spcPct val="20000"/>
              </a:spcBef>
              <a:buChar char="–"/>
              <a:defRPr sz="2800">
                <a:solidFill>
                  <a:srgbClr val="4D4D4D"/>
                </a:solidFill>
                <a:latin typeface="Arial" panose="020B0604020202020204" pitchFamily="34" charset="0"/>
              </a:defRPr>
            </a:lvl2pPr>
            <a:lvl3pPr marL="1143000" indent="-228600">
              <a:spcBef>
                <a:spcPct val="20000"/>
              </a:spcBef>
              <a:buChar char="•"/>
              <a:defRPr sz="2400">
                <a:solidFill>
                  <a:srgbClr val="4D4D4D"/>
                </a:solidFill>
                <a:latin typeface="Arial" panose="020B0604020202020204" pitchFamily="34" charset="0"/>
              </a:defRPr>
            </a:lvl3pPr>
            <a:lvl4pPr marL="1600200" indent="-228600">
              <a:spcBef>
                <a:spcPct val="20000"/>
              </a:spcBef>
              <a:buChar char="–"/>
              <a:defRPr sz="2000">
                <a:solidFill>
                  <a:srgbClr val="4D4D4D"/>
                </a:solidFill>
                <a:latin typeface="Arial" panose="020B0604020202020204" pitchFamily="34" charset="0"/>
              </a:defRPr>
            </a:lvl4pPr>
            <a:lvl5pPr marL="2057400" indent="-228600">
              <a:spcBef>
                <a:spcPct val="20000"/>
              </a:spcBef>
              <a:buChar char="»"/>
              <a:defRPr sz="2000">
                <a:solidFill>
                  <a:srgbClr val="4D4D4D"/>
                </a:solidFill>
                <a:latin typeface="Arial" panose="020B0604020202020204" pitchFamily="34" charset="0"/>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defRPr>
            </a:lvl9pPr>
          </a:lstStyle>
          <a:p>
            <a:pPr>
              <a:spcBef>
                <a:spcPct val="0"/>
              </a:spcBef>
              <a:buFontTx/>
              <a:buNone/>
            </a:pPr>
            <a:r>
              <a:rPr lang="nl-BE" altLang="en-US" sz="2456" b="1">
                <a:solidFill>
                  <a:srgbClr val="FF6600"/>
                </a:solidFill>
              </a:rPr>
              <a:t>Bad Practice:</a:t>
            </a:r>
            <a:endParaRPr lang="nl-BE" altLang="en-US" sz="1579">
              <a:solidFill>
                <a:schemeClr val="tx1"/>
              </a:solidFill>
            </a:endParaRPr>
          </a:p>
        </p:txBody>
      </p:sp>
      <p:sp>
        <p:nvSpPr>
          <p:cNvPr id="7" name="Rectangle 6">
            <a:extLst>
              <a:ext uri="{FF2B5EF4-FFF2-40B4-BE49-F238E27FC236}">
                <a16:creationId xmlns:a16="http://schemas.microsoft.com/office/drawing/2014/main" id="{2E5209B7-FE01-48D8-80E6-5B7615A12A16}"/>
              </a:ext>
            </a:extLst>
          </p:cNvPr>
          <p:cNvSpPr/>
          <p:nvPr/>
        </p:nvSpPr>
        <p:spPr>
          <a:xfrm>
            <a:off x="1959968" y="3055665"/>
            <a:ext cx="4011083" cy="1280351"/>
          </a:xfrm>
          <a:prstGeom prst="rect">
            <a:avLst/>
          </a:prstGeom>
        </p:spPr>
        <p:txBody>
          <a:bodyPr>
            <a:spAutoFit/>
          </a:bodyPr>
          <a:lstStyle/>
          <a:p>
            <a:pPr>
              <a:defRPr/>
            </a:pPr>
            <a:r>
              <a:rPr lang="nl-BE" sz="1930" dirty="0">
                <a:solidFill>
                  <a:srgbClr val="FF0000"/>
                </a:solidFill>
                <a:highlight>
                  <a:srgbClr val="FFFFFF"/>
                </a:highlight>
                <a:latin typeface="Consolas" panose="020B0609020204030204" pitchFamily="49" charset="0"/>
              </a:rPr>
              <a:t>padding-top</a:t>
            </a:r>
            <a:r>
              <a:rPr lang="nl-BE" sz="1930" dirty="0">
                <a:solidFill>
                  <a:srgbClr val="000000"/>
                </a:solidFill>
                <a:highlight>
                  <a:srgbClr val="FFFFFF"/>
                </a:highlight>
                <a:latin typeface="Consolas" panose="020B0609020204030204" pitchFamily="49" charset="0"/>
              </a:rPr>
              <a:t>: </a:t>
            </a:r>
            <a:r>
              <a:rPr lang="nl-BE" sz="1930" dirty="0">
                <a:solidFill>
                  <a:srgbClr val="0000FF"/>
                </a:solidFill>
                <a:highlight>
                  <a:srgbClr val="FFFFFF"/>
                </a:highlight>
                <a:latin typeface="Consolas" panose="020B0609020204030204" pitchFamily="49" charset="0"/>
              </a:rPr>
              <a:t>5px</a:t>
            </a:r>
            <a:r>
              <a:rPr lang="nl-BE" sz="1930" dirty="0">
                <a:solidFill>
                  <a:srgbClr val="000000"/>
                </a:solidFill>
                <a:highlight>
                  <a:srgbClr val="FFFFFF"/>
                </a:highlight>
                <a:latin typeface="Consolas" panose="020B0609020204030204" pitchFamily="49" charset="0"/>
              </a:rPr>
              <a:t>;</a:t>
            </a:r>
          </a:p>
          <a:p>
            <a:pPr>
              <a:defRPr/>
            </a:pPr>
            <a:r>
              <a:rPr lang="nl-BE" sz="1930" dirty="0">
                <a:solidFill>
                  <a:srgbClr val="FF0000"/>
                </a:solidFill>
                <a:highlight>
                  <a:srgbClr val="FFFFFF"/>
                </a:highlight>
                <a:latin typeface="Consolas" panose="020B0609020204030204" pitchFamily="49" charset="0"/>
              </a:rPr>
              <a:t>padding-bottom</a:t>
            </a:r>
            <a:r>
              <a:rPr lang="nl-BE" sz="1930" dirty="0">
                <a:solidFill>
                  <a:srgbClr val="000000"/>
                </a:solidFill>
                <a:highlight>
                  <a:srgbClr val="FFFFFF"/>
                </a:highlight>
                <a:latin typeface="Consolas" panose="020B0609020204030204" pitchFamily="49" charset="0"/>
              </a:rPr>
              <a:t>: </a:t>
            </a:r>
            <a:r>
              <a:rPr lang="nl-BE" sz="1930" dirty="0">
                <a:solidFill>
                  <a:srgbClr val="0000FF"/>
                </a:solidFill>
                <a:highlight>
                  <a:srgbClr val="FFFFFF"/>
                </a:highlight>
                <a:latin typeface="Consolas" panose="020B0609020204030204" pitchFamily="49" charset="0"/>
              </a:rPr>
              <a:t>5px</a:t>
            </a:r>
            <a:r>
              <a:rPr lang="nl-BE" sz="1930" dirty="0">
                <a:solidFill>
                  <a:srgbClr val="000000"/>
                </a:solidFill>
                <a:highlight>
                  <a:srgbClr val="FFFFFF"/>
                </a:highlight>
                <a:latin typeface="Consolas" panose="020B0609020204030204" pitchFamily="49" charset="0"/>
              </a:rPr>
              <a:t>;</a:t>
            </a:r>
          </a:p>
          <a:p>
            <a:pPr>
              <a:defRPr/>
            </a:pPr>
            <a:r>
              <a:rPr lang="nl-BE" sz="1930" dirty="0">
                <a:solidFill>
                  <a:srgbClr val="FF0000"/>
                </a:solidFill>
                <a:highlight>
                  <a:srgbClr val="FFFFFF"/>
                </a:highlight>
                <a:latin typeface="Consolas" panose="020B0609020204030204" pitchFamily="49" charset="0"/>
              </a:rPr>
              <a:t>padding-left</a:t>
            </a:r>
            <a:r>
              <a:rPr lang="nl-BE" sz="1930" dirty="0">
                <a:solidFill>
                  <a:srgbClr val="000000"/>
                </a:solidFill>
                <a:highlight>
                  <a:srgbClr val="FFFFFF"/>
                </a:highlight>
                <a:latin typeface="Consolas" panose="020B0609020204030204" pitchFamily="49" charset="0"/>
              </a:rPr>
              <a:t>: </a:t>
            </a:r>
            <a:r>
              <a:rPr lang="nl-BE" sz="1930" dirty="0">
                <a:solidFill>
                  <a:srgbClr val="0000FF"/>
                </a:solidFill>
                <a:highlight>
                  <a:srgbClr val="FFFFFF"/>
                </a:highlight>
                <a:latin typeface="Consolas" panose="020B0609020204030204" pitchFamily="49" charset="0"/>
              </a:rPr>
              <a:t>5px</a:t>
            </a:r>
            <a:r>
              <a:rPr lang="nl-BE" sz="1930" dirty="0">
                <a:solidFill>
                  <a:srgbClr val="000000"/>
                </a:solidFill>
                <a:highlight>
                  <a:srgbClr val="FFFFFF"/>
                </a:highlight>
                <a:latin typeface="Consolas" panose="020B0609020204030204" pitchFamily="49" charset="0"/>
              </a:rPr>
              <a:t>;</a:t>
            </a:r>
          </a:p>
          <a:p>
            <a:pPr>
              <a:defRPr/>
            </a:pPr>
            <a:r>
              <a:rPr lang="nl-BE" sz="1930" dirty="0">
                <a:solidFill>
                  <a:srgbClr val="FF0000"/>
                </a:solidFill>
                <a:highlight>
                  <a:srgbClr val="FFFFFF"/>
                </a:highlight>
                <a:latin typeface="Consolas" panose="020B0609020204030204" pitchFamily="49" charset="0"/>
              </a:rPr>
              <a:t>padding-right</a:t>
            </a:r>
            <a:r>
              <a:rPr lang="nl-BE" sz="1930" dirty="0">
                <a:solidFill>
                  <a:srgbClr val="000000"/>
                </a:solidFill>
                <a:highlight>
                  <a:srgbClr val="FFFFFF"/>
                </a:highlight>
                <a:latin typeface="Consolas" panose="020B0609020204030204" pitchFamily="49" charset="0"/>
              </a:rPr>
              <a:t>: </a:t>
            </a:r>
            <a:r>
              <a:rPr lang="nl-BE" sz="1930" dirty="0">
                <a:solidFill>
                  <a:srgbClr val="0000FF"/>
                </a:solidFill>
                <a:highlight>
                  <a:srgbClr val="FFFFFF"/>
                </a:highlight>
                <a:latin typeface="Consolas" panose="020B0609020204030204" pitchFamily="49" charset="0"/>
              </a:rPr>
              <a:t>5px</a:t>
            </a:r>
            <a:r>
              <a:rPr lang="nl-BE" sz="1930" dirty="0">
                <a:solidFill>
                  <a:srgbClr val="000000"/>
                </a:solidFill>
                <a:highlight>
                  <a:srgbClr val="FFFFFF"/>
                </a:highlight>
                <a:latin typeface="Consolas" panose="020B0609020204030204" pitchFamily="49" charset="0"/>
              </a:rPr>
              <a:t>;</a:t>
            </a:r>
            <a:endParaRPr lang="nl-BE" sz="1930"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a:extLst>
              <a:ext uri="{FF2B5EF4-FFF2-40B4-BE49-F238E27FC236}">
                <a16:creationId xmlns:a16="http://schemas.microsoft.com/office/drawing/2014/main" id="{54DF1CA3-9E51-4AE6-9A11-E29E9481F49B}"/>
              </a:ext>
            </a:extLst>
          </p:cNvPr>
          <p:cNvSpPr>
            <a:spLocks noGrp="1"/>
          </p:cNvSpPr>
          <p:nvPr>
            <p:ph type="title"/>
          </p:nvPr>
        </p:nvSpPr>
        <p:spPr/>
        <p:txBody>
          <a:bodyPr/>
          <a:lstStyle/>
          <a:p>
            <a:r>
              <a:rPr lang="nl-BE" altLang="en-US"/>
              <a:t>Multiple declarations</a:t>
            </a:r>
          </a:p>
        </p:txBody>
      </p:sp>
      <p:sp>
        <p:nvSpPr>
          <p:cNvPr id="71683" name="TextBox 3">
            <a:extLst>
              <a:ext uri="{FF2B5EF4-FFF2-40B4-BE49-F238E27FC236}">
                <a16:creationId xmlns:a16="http://schemas.microsoft.com/office/drawing/2014/main" id="{BD135937-49AE-43E3-9181-E9B0EDC81B1B}"/>
              </a:ext>
            </a:extLst>
          </p:cNvPr>
          <p:cNvSpPr txBox="1">
            <a:spLocks noChangeArrowheads="1"/>
          </p:cNvSpPr>
          <p:nvPr/>
        </p:nvSpPr>
        <p:spPr bwMode="auto">
          <a:xfrm>
            <a:off x="1661922" y="2066822"/>
            <a:ext cx="2422458" cy="470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rgbClr val="4D4D4D"/>
                </a:solidFill>
                <a:latin typeface="Arial" panose="020B0604020202020204" pitchFamily="34" charset="0"/>
              </a:defRPr>
            </a:lvl1pPr>
            <a:lvl2pPr marL="742950" indent="-285750">
              <a:spcBef>
                <a:spcPct val="20000"/>
              </a:spcBef>
              <a:buChar char="–"/>
              <a:defRPr sz="2800">
                <a:solidFill>
                  <a:srgbClr val="4D4D4D"/>
                </a:solidFill>
                <a:latin typeface="Arial" panose="020B0604020202020204" pitchFamily="34" charset="0"/>
              </a:defRPr>
            </a:lvl2pPr>
            <a:lvl3pPr marL="1143000" indent="-228600">
              <a:spcBef>
                <a:spcPct val="20000"/>
              </a:spcBef>
              <a:buChar char="•"/>
              <a:defRPr sz="2400">
                <a:solidFill>
                  <a:srgbClr val="4D4D4D"/>
                </a:solidFill>
                <a:latin typeface="Arial" panose="020B0604020202020204" pitchFamily="34" charset="0"/>
              </a:defRPr>
            </a:lvl3pPr>
            <a:lvl4pPr marL="1600200" indent="-228600">
              <a:spcBef>
                <a:spcPct val="20000"/>
              </a:spcBef>
              <a:buChar char="–"/>
              <a:defRPr sz="2000">
                <a:solidFill>
                  <a:srgbClr val="4D4D4D"/>
                </a:solidFill>
                <a:latin typeface="Arial" panose="020B0604020202020204" pitchFamily="34" charset="0"/>
              </a:defRPr>
            </a:lvl4pPr>
            <a:lvl5pPr marL="2057400" indent="-228600">
              <a:spcBef>
                <a:spcPct val="20000"/>
              </a:spcBef>
              <a:buChar char="»"/>
              <a:defRPr sz="2000">
                <a:solidFill>
                  <a:srgbClr val="4D4D4D"/>
                </a:solidFill>
                <a:latin typeface="Arial" panose="020B0604020202020204" pitchFamily="34" charset="0"/>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defRPr>
            </a:lvl9pPr>
          </a:lstStyle>
          <a:p>
            <a:pPr>
              <a:spcBef>
                <a:spcPct val="0"/>
              </a:spcBef>
              <a:buFontTx/>
              <a:buNone/>
            </a:pPr>
            <a:r>
              <a:rPr lang="nl-BE" altLang="en-US" sz="2456" b="1">
                <a:solidFill>
                  <a:srgbClr val="FF6600"/>
                </a:solidFill>
              </a:rPr>
              <a:t>Good Practice:</a:t>
            </a:r>
            <a:endParaRPr lang="nl-BE" altLang="en-US" sz="1579">
              <a:solidFill>
                <a:schemeClr val="tx1"/>
              </a:solidFill>
            </a:endParaRPr>
          </a:p>
        </p:txBody>
      </p:sp>
      <p:sp>
        <p:nvSpPr>
          <p:cNvPr id="71684" name="TextBox 4">
            <a:extLst>
              <a:ext uri="{FF2B5EF4-FFF2-40B4-BE49-F238E27FC236}">
                <a16:creationId xmlns:a16="http://schemas.microsoft.com/office/drawing/2014/main" id="{8C0ECBAE-E470-4D1A-8AD5-899283C42C4B}"/>
              </a:ext>
            </a:extLst>
          </p:cNvPr>
          <p:cNvSpPr txBox="1">
            <a:spLocks noChangeArrowheads="1"/>
          </p:cNvSpPr>
          <p:nvPr/>
        </p:nvSpPr>
        <p:spPr bwMode="auto">
          <a:xfrm>
            <a:off x="5228722" y="2062644"/>
            <a:ext cx="2194832" cy="470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rgbClr val="4D4D4D"/>
                </a:solidFill>
                <a:latin typeface="Arial" panose="020B0604020202020204" pitchFamily="34" charset="0"/>
              </a:defRPr>
            </a:lvl1pPr>
            <a:lvl2pPr marL="742950" indent="-285750">
              <a:spcBef>
                <a:spcPct val="20000"/>
              </a:spcBef>
              <a:buChar char="–"/>
              <a:defRPr sz="2800">
                <a:solidFill>
                  <a:srgbClr val="4D4D4D"/>
                </a:solidFill>
                <a:latin typeface="Arial" panose="020B0604020202020204" pitchFamily="34" charset="0"/>
              </a:defRPr>
            </a:lvl2pPr>
            <a:lvl3pPr marL="1143000" indent="-228600">
              <a:spcBef>
                <a:spcPct val="20000"/>
              </a:spcBef>
              <a:buChar char="•"/>
              <a:defRPr sz="2400">
                <a:solidFill>
                  <a:srgbClr val="4D4D4D"/>
                </a:solidFill>
                <a:latin typeface="Arial" panose="020B0604020202020204" pitchFamily="34" charset="0"/>
              </a:defRPr>
            </a:lvl3pPr>
            <a:lvl4pPr marL="1600200" indent="-228600">
              <a:spcBef>
                <a:spcPct val="20000"/>
              </a:spcBef>
              <a:buChar char="–"/>
              <a:defRPr sz="2000">
                <a:solidFill>
                  <a:srgbClr val="4D4D4D"/>
                </a:solidFill>
                <a:latin typeface="Arial" panose="020B0604020202020204" pitchFamily="34" charset="0"/>
              </a:defRPr>
            </a:lvl4pPr>
            <a:lvl5pPr marL="2057400" indent="-228600">
              <a:spcBef>
                <a:spcPct val="20000"/>
              </a:spcBef>
              <a:buChar char="»"/>
              <a:defRPr sz="2000">
                <a:solidFill>
                  <a:srgbClr val="4D4D4D"/>
                </a:solidFill>
                <a:latin typeface="Arial" panose="020B0604020202020204" pitchFamily="34" charset="0"/>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defRPr>
            </a:lvl9pPr>
          </a:lstStyle>
          <a:p>
            <a:pPr>
              <a:spcBef>
                <a:spcPct val="0"/>
              </a:spcBef>
              <a:buFontTx/>
              <a:buNone/>
            </a:pPr>
            <a:r>
              <a:rPr lang="nl-BE" altLang="en-US" sz="2456" b="1">
                <a:solidFill>
                  <a:srgbClr val="FF6600"/>
                </a:solidFill>
              </a:rPr>
              <a:t>Bad Practice:</a:t>
            </a:r>
            <a:endParaRPr lang="nl-BE" altLang="en-US" sz="1579">
              <a:solidFill>
                <a:schemeClr val="tx1"/>
              </a:solidFill>
            </a:endParaRPr>
          </a:p>
        </p:txBody>
      </p:sp>
      <p:sp>
        <p:nvSpPr>
          <p:cNvPr id="71685" name="TextBox 2">
            <a:extLst>
              <a:ext uri="{FF2B5EF4-FFF2-40B4-BE49-F238E27FC236}">
                <a16:creationId xmlns:a16="http://schemas.microsoft.com/office/drawing/2014/main" id="{7A28C46C-A050-4BDE-8CF1-5B3BBF4AD9D5}"/>
              </a:ext>
            </a:extLst>
          </p:cNvPr>
          <p:cNvSpPr txBox="1">
            <a:spLocks noChangeArrowheads="1"/>
          </p:cNvSpPr>
          <p:nvPr/>
        </p:nvSpPr>
        <p:spPr bwMode="auto">
          <a:xfrm>
            <a:off x="217924" y="694194"/>
            <a:ext cx="9036735" cy="416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rgbClr val="4D4D4D"/>
                </a:solidFill>
                <a:latin typeface="Arial" panose="020B0604020202020204" pitchFamily="34" charset="0"/>
              </a:defRPr>
            </a:lvl1pPr>
            <a:lvl2pPr marL="742950" indent="-285750">
              <a:spcBef>
                <a:spcPct val="20000"/>
              </a:spcBef>
              <a:buChar char="–"/>
              <a:defRPr sz="2800">
                <a:solidFill>
                  <a:srgbClr val="4D4D4D"/>
                </a:solidFill>
                <a:latin typeface="Arial" panose="020B0604020202020204" pitchFamily="34" charset="0"/>
              </a:defRPr>
            </a:lvl2pPr>
            <a:lvl3pPr marL="1143000" indent="-228600">
              <a:spcBef>
                <a:spcPct val="20000"/>
              </a:spcBef>
              <a:buChar char="•"/>
              <a:defRPr sz="2400">
                <a:solidFill>
                  <a:srgbClr val="4D4D4D"/>
                </a:solidFill>
                <a:latin typeface="Arial" panose="020B0604020202020204" pitchFamily="34" charset="0"/>
              </a:defRPr>
            </a:lvl3pPr>
            <a:lvl4pPr marL="1600200" indent="-228600">
              <a:spcBef>
                <a:spcPct val="20000"/>
              </a:spcBef>
              <a:buChar char="–"/>
              <a:defRPr sz="2000">
                <a:solidFill>
                  <a:srgbClr val="4D4D4D"/>
                </a:solidFill>
                <a:latin typeface="Arial" panose="020B0604020202020204" pitchFamily="34" charset="0"/>
              </a:defRPr>
            </a:lvl4pPr>
            <a:lvl5pPr marL="2057400" indent="-228600">
              <a:spcBef>
                <a:spcPct val="20000"/>
              </a:spcBef>
              <a:buChar char="»"/>
              <a:defRPr sz="2000">
                <a:solidFill>
                  <a:srgbClr val="4D4D4D"/>
                </a:solidFill>
                <a:latin typeface="Arial" panose="020B0604020202020204" pitchFamily="34" charset="0"/>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defRPr>
            </a:lvl9pPr>
          </a:lstStyle>
          <a:p>
            <a:pPr>
              <a:spcBef>
                <a:spcPct val="0"/>
              </a:spcBef>
              <a:buFontTx/>
              <a:buNone/>
            </a:pPr>
            <a:r>
              <a:rPr lang="nl-BE" altLang="en-US" sz="2106" dirty="0">
                <a:solidFill>
                  <a:schemeClr val="tx1"/>
                </a:solidFill>
              </a:rPr>
              <a:t>Within the CSS declarations, use multple declarations where possible.</a:t>
            </a:r>
          </a:p>
        </p:txBody>
      </p:sp>
      <p:sp>
        <p:nvSpPr>
          <p:cNvPr id="9" name="Rectangle 8">
            <a:extLst>
              <a:ext uri="{FF2B5EF4-FFF2-40B4-BE49-F238E27FC236}">
                <a16:creationId xmlns:a16="http://schemas.microsoft.com/office/drawing/2014/main" id="{6E0EB381-BD0B-438F-B6BC-B5DEE7DD30EE}"/>
              </a:ext>
            </a:extLst>
          </p:cNvPr>
          <p:cNvSpPr/>
          <p:nvPr/>
        </p:nvSpPr>
        <p:spPr>
          <a:xfrm>
            <a:off x="1984373" y="2526425"/>
            <a:ext cx="4011083" cy="1172629"/>
          </a:xfrm>
          <a:prstGeom prst="rect">
            <a:avLst/>
          </a:prstGeom>
        </p:spPr>
        <p:txBody>
          <a:bodyPr>
            <a:spAutoFit/>
          </a:bodyPr>
          <a:lstStyle/>
          <a:p>
            <a:pPr>
              <a:defRPr/>
            </a:pPr>
            <a:r>
              <a:rPr lang="nl-BE" sz="1755" dirty="0">
                <a:solidFill>
                  <a:srgbClr val="800000"/>
                </a:solidFill>
                <a:highlight>
                  <a:srgbClr val="FFFFFF"/>
                </a:highlight>
                <a:latin typeface="Consolas" panose="020B0609020204030204" pitchFamily="49" charset="0"/>
              </a:rPr>
              <a:t>p</a:t>
            </a:r>
            <a:r>
              <a:rPr lang="nl-BE" sz="1755" dirty="0">
                <a:solidFill>
                  <a:srgbClr val="000000"/>
                </a:solidFill>
                <a:highlight>
                  <a:srgbClr val="FFFFFF"/>
                </a:highlight>
                <a:latin typeface="Consolas" panose="020B0609020204030204" pitchFamily="49" charset="0"/>
              </a:rPr>
              <a:t> {</a:t>
            </a:r>
          </a:p>
          <a:p>
            <a:pPr>
              <a:defRPr/>
            </a:pPr>
            <a:r>
              <a:rPr lang="nl-BE" sz="1755" dirty="0">
                <a:solidFill>
                  <a:srgbClr val="000000"/>
                </a:solidFill>
                <a:highlight>
                  <a:srgbClr val="FFFFFF"/>
                </a:highlight>
                <a:latin typeface="Consolas" panose="020B0609020204030204" pitchFamily="49" charset="0"/>
              </a:rPr>
              <a:t>    </a:t>
            </a:r>
            <a:r>
              <a:rPr lang="nl-BE" sz="1755" dirty="0">
                <a:solidFill>
                  <a:srgbClr val="FF0000"/>
                </a:solidFill>
                <a:highlight>
                  <a:srgbClr val="FFFFFF"/>
                </a:highlight>
                <a:latin typeface="Consolas" panose="020B0609020204030204" pitchFamily="49" charset="0"/>
              </a:rPr>
              <a:t>margin</a:t>
            </a:r>
            <a:r>
              <a:rPr lang="nl-BE" sz="1755" dirty="0">
                <a:solidFill>
                  <a:srgbClr val="000000"/>
                </a:solidFill>
                <a:highlight>
                  <a:srgbClr val="FFFFFF"/>
                </a:highlight>
                <a:latin typeface="Consolas" panose="020B0609020204030204" pitchFamily="49" charset="0"/>
              </a:rPr>
              <a:t>: </a:t>
            </a:r>
            <a:r>
              <a:rPr lang="nl-BE" sz="1755" dirty="0">
                <a:solidFill>
                  <a:srgbClr val="0000FF"/>
                </a:solidFill>
                <a:highlight>
                  <a:srgbClr val="FFFFFF"/>
                </a:highlight>
                <a:latin typeface="Consolas" panose="020B0609020204030204" pitchFamily="49" charset="0"/>
              </a:rPr>
              <a:t>20px</a:t>
            </a:r>
            <a:r>
              <a:rPr lang="nl-BE" sz="1755" dirty="0">
                <a:solidFill>
                  <a:srgbClr val="000000"/>
                </a:solidFill>
                <a:highlight>
                  <a:srgbClr val="FFFFFF"/>
                </a:highlight>
                <a:latin typeface="Consolas" panose="020B0609020204030204" pitchFamily="49" charset="0"/>
              </a:rPr>
              <a:t>;</a:t>
            </a:r>
          </a:p>
          <a:p>
            <a:pPr>
              <a:defRPr/>
            </a:pPr>
            <a:r>
              <a:rPr lang="nl-BE" sz="1755" dirty="0">
                <a:solidFill>
                  <a:srgbClr val="000000"/>
                </a:solidFill>
                <a:highlight>
                  <a:srgbClr val="FFFFFF"/>
                </a:highlight>
                <a:latin typeface="Consolas" panose="020B0609020204030204" pitchFamily="49" charset="0"/>
              </a:rPr>
              <a:t>    </a:t>
            </a:r>
            <a:r>
              <a:rPr lang="nl-BE" sz="1755" dirty="0">
                <a:solidFill>
                  <a:srgbClr val="FF0000"/>
                </a:solidFill>
                <a:highlight>
                  <a:srgbClr val="FFFFFF"/>
                </a:highlight>
                <a:latin typeface="Consolas" panose="020B0609020204030204" pitchFamily="49" charset="0"/>
              </a:rPr>
              <a:t>color</a:t>
            </a:r>
            <a:r>
              <a:rPr lang="nl-BE" sz="1755" dirty="0">
                <a:solidFill>
                  <a:srgbClr val="000000"/>
                </a:solidFill>
                <a:highlight>
                  <a:srgbClr val="FFFFFF"/>
                </a:highlight>
                <a:latin typeface="Consolas" panose="020B0609020204030204" pitchFamily="49" charset="0"/>
              </a:rPr>
              <a:t>: </a:t>
            </a:r>
            <a:r>
              <a:rPr lang="nl-BE" sz="1755" dirty="0">
                <a:solidFill>
                  <a:srgbClr val="0000FF"/>
                </a:solidFill>
                <a:highlight>
                  <a:srgbClr val="FFFFFF"/>
                </a:highlight>
                <a:latin typeface="Consolas" panose="020B0609020204030204" pitchFamily="49" charset="0"/>
              </a:rPr>
              <a:t>#ff0000</a:t>
            </a:r>
            <a:r>
              <a:rPr lang="nl-BE" sz="1755" dirty="0">
                <a:solidFill>
                  <a:srgbClr val="000000"/>
                </a:solidFill>
                <a:highlight>
                  <a:srgbClr val="FFFFFF"/>
                </a:highlight>
                <a:latin typeface="Consolas" panose="020B0609020204030204" pitchFamily="49" charset="0"/>
              </a:rPr>
              <a:t>;</a:t>
            </a:r>
          </a:p>
          <a:p>
            <a:pPr>
              <a:defRPr/>
            </a:pPr>
            <a:r>
              <a:rPr lang="nl-BE" sz="1755" dirty="0">
                <a:solidFill>
                  <a:srgbClr val="000000"/>
                </a:solidFill>
                <a:highlight>
                  <a:srgbClr val="FFFFFF"/>
                </a:highlight>
                <a:latin typeface="Consolas" panose="020B0609020204030204" pitchFamily="49" charset="0"/>
              </a:rPr>
              <a:t>}</a:t>
            </a:r>
            <a:endParaRPr lang="nl-BE" sz="1755" dirty="0"/>
          </a:p>
        </p:txBody>
      </p:sp>
      <p:sp>
        <p:nvSpPr>
          <p:cNvPr id="10" name="Rectangle 9">
            <a:extLst>
              <a:ext uri="{FF2B5EF4-FFF2-40B4-BE49-F238E27FC236}">
                <a16:creationId xmlns:a16="http://schemas.microsoft.com/office/drawing/2014/main" id="{34851E7D-8178-487D-A9A3-82550C110BDC}"/>
              </a:ext>
            </a:extLst>
          </p:cNvPr>
          <p:cNvSpPr/>
          <p:nvPr/>
        </p:nvSpPr>
        <p:spPr>
          <a:xfrm>
            <a:off x="5623563" y="2535625"/>
            <a:ext cx="4011083" cy="1982851"/>
          </a:xfrm>
          <a:prstGeom prst="rect">
            <a:avLst/>
          </a:prstGeom>
        </p:spPr>
        <p:txBody>
          <a:bodyPr>
            <a:spAutoFit/>
          </a:bodyPr>
          <a:lstStyle/>
          <a:p>
            <a:pPr>
              <a:defRPr/>
            </a:pPr>
            <a:r>
              <a:rPr lang="nl-BE" sz="1755" dirty="0">
                <a:solidFill>
                  <a:srgbClr val="800000"/>
                </a:solidFill>
                <a:highlight>
                  <a:srgbClr val="FFFFFF"/>
                </a:highlight>
                <a:latin typeface="Consolas" panose="020B0609020204030204" pitchFamily="49" charset="0"/>
              </a:rPr>
              <a:t>p</a:t>
            </a:r>
            <a:r>
              <a:rPr lang="nl-BE" sz="1755" dirty="0">
                <a:solidFill>
                  <a:srgbClr val="000000"/>
                </a:solidFill>
                <a:highlight>
                  <a:srgbClr val="FFFFFF"/>
                </a:highlight>
                <a:latin typeface="Consolas" panose="020B0609020204030204" pitchFamily="49" charset="0"/>
              </a:rPr>
              <a:t> {</a:t>
            </a:r>
          </a:p>
          <a:p>
            <a:pPr>
              <a:defRPr/>
            </a:pPr>
            <a:r>
              <a:rPr lang="nl-BE" sz="1755" dirty="0">
                <a:solidFill>
                  <a:srgbClr val="000000"/>
                </a:solidFill>
                <a:highlight>
                  <a:srgbClr val="FFFFFF"/>
                </a:highlight>
                <a:latin typeface="Consolas" panose="020B0609020204030204" pitchFamily="49" charset="0"/>
              </a:rPr>
              <a:t>    </a:t>
            </a:r>
            <a:r>
              <a:rPr lang="nl-BE" sz="1755" dirty="0">
                <a:solidFill>
                  <a:srgbClr val="FF0000"/>
                </a:solidFill>
                <a:highlight>
                  <a:srgbClr val="FFFFFF"/>
                </a:highlight>
                <a:latin typeface="Consolas" panose="020B0609020204030204" pitchFamily="49" charset="0"/>
              </a:rPr>
              <a:t>margin</a:t>
            </a:r>
            <a:r>
              <a:rPr lang="nl-BE" sz="1755" dirty="0">
                <a:solidFill>
                  <a:srgbClr val="000000"/>
                </a:solidFill>
                <a:highlight>
                  <a:srgbClr val="FFFFFF"/>
                </a:highlight>
                <a:latin typeface="Consolas" panose="020B0609020204030204" pitchFamily="49" charset="0"/>
              </a:rPr>
              <a:t>: </a:t>
            </a:r>
            <a:r>
              <a:rPr lang="nl-BE" sz="1755" dirty="0">
                <a:solidFill>
                  <a:srgbClr val="0000FF"/>
                </a:solidFill>
                <a:highlight>
                  <a:srgbClr val="FFFFFF"/>
                </a:highlight>
                <a:latin typeface="Consolas" panose="020B0609020204030204" pitchFamily="49" charset="0"/>
              </a:rPr>
              <a:t>20px</a:t>
            </a:r>
            <a:r>
              <a:rPr lang="nl-BE" sz="1755" dirty="0">
                <a:solidFill>
                  <a:srgbClr val="000000"/>
                </a:solidFill>
                <a:highlight>
                  <a:srgbClr val="FFFFFF"/>
                </a:highlight>
                <a:latin typeface="Consolas" panose="020B0609020204030204" pitchFamily="49" charset="0"/>
              </a:rPr>
              <a:t>;</a:t>
            </a:r>
          </a:p>
          <a:p>
            <a:pPr>
              <a:defRPr/>
            </a:pPr>
            <a:r>
              <a:rPr lang="nl-BE" sz="1755" dirty="0">
                <a:solidFill>
                  <a:srgbClr val="000000"/>
                </a:solidFill>
                <a:highlight>
                  <a:srgbClr val="FFFFFF"/>
                </a:highlight>
                <a:latin typeface="Consolas" panose="020B0609020204030204" pitchFamily="49" charset="0"/>
              </a:rPr>
              <a:t>}</a:t>
            </a:r>
          </a:p>
          <a:p>
            <a:pPr>
              <a:defRPr/>
            </a:pPr>
            <a:endParaRPr lang="nl-BE" sz="1755" dirty="0">
              <a:solidFill>
                <a:srgbClr val="000000"/>
              </a:solidFill>
              <a:highlight>
                <a:srgbClr val="FFFFFF"/>
              </a:highlight>
              <a:latin typeface="Consolas" panose="020B0609020204030204" pitchFamily="49" charset="0"/>
            </a:endParaRPr>
          </a:p>
          <a:p>
            <a:pPr>
              <a:defRPr/>
            </a:pPr>
            <a:r>
              <a:rPr lang="nl-BE" sz="1755" dirty="0">
                <a:solidFill>
                  <a:srgbClr val="800000"/>
                </a:solidFill>
                <a:highlight>
                  <a:srgbClr val="FFFFFF"/>
                </a:highlight>
                <a:latin typeface="Consolas" panose="020B0609020204030204" pitchFamily="49" charset="0"/>
              </a:rPr>
              <a:t>p</a:t>
            </a:r>
            <a:r>
              <a:rPr lang="nl-BE" sz="1755" dirty="0">
                <a:solidFill>
                  <a:srgbClr val="000000"/>
                </a:solidFill>
                <a:highlight>
                  <a:srgbClr val="FFFFFF"/>
                </a:highlight>
                <a:latin typeface="Consolas" panose="020B0609020204030204" pitchFamily="49" charset="0"/>
              </a:rPr>
              <a:t> {</a:t>
            </a:r>
          </a:p>
          <a:p>
            <a:pPr>
              <a:defRPr/>
            </a:pPr>
            <a:r>
              <a:rPr lang="nl-BE" sz="1755" dirty="0">
                <a:solidFill>
                  <a:srgbClr val="000000"/>
                </a:solidFill>
                <a:highlight>
                  <a:srgbClr val="FFFFFF"/>
                </a:highlight>
                <a:latin typeface="Consolas" panose="020B0609020204030204" pitchFamily="49" charset="0"/>
              </a:rPr>
              <a:t>    </a:t>
            </a:r>
            <a:r>
              <a:rPr lang="nl-BE" sz="1755" dirty="0">
                <a:solidFill>
                  <a:srgbClr val="FF0000"/>
                </a:solidFill>
                <a:highlight>
                  <a:srgbClr val="FFFFFF"/>
                </a:highlight>
                <a:latin typeface="Consolas" panose="020B0609020204030204" pitchFamily="49" charset="0"/>
              </a:rPr>
              <a:t>color</a:t>
            </a:r>
            <a:r>
              <a:rPr lang="nl-BE" sz="1755" dirty="0">
                <a:solidFill>
                  <a:srgbClr val="000000"/>
                </a:solidFill>
                <a:highlight>
                  <a:srgbClr val="FFFFFF"/>
                </a:highlight>
                <a:latin typeface="Consolas" panose="020B0609020204030204" pitchFamily="49" charset="0"/>
              </a:rPr>
              <a:t>: </a:t>
            </a:r>
            <a:r>
              <a:rPr lang="nl-BE" sz="1755" dirty="0">
                <a:solidFill>
                  <a:srgbClr val="0000FF"/>
                </a:solidFill>
                <a:highlight>
                  <a:srgbClr val="FFFFFF"/>
                </a:highlight>
                <a:latin typeface="Consolas" panose="020B0609020204030204" pitchFamily="49" charset="0"/>
              </a:rPr>
              <a:t>#ff0000</a:t>
            </a:r>
            <a:r>
              <a:rPr lang="nl-BE" sz="1755" dirty="0">
                <a:solidFill>
                  <a:srgbClr val="000000"/>
                </a:solidFill>
                <a:highlight>
                  <a:srgbClr val="FFFFFF"/>
                </a:highlight>
                <a:latin typeface="Consolas" panose="020B0609020204030204" pitchFamily="49" charset="0"/>
              </a:rPr>
              <a:t>;</a:t>
            </a:r>
          </a:p>
          <a:p>
            <a:pPr>
              <a:defRPr/>
            </a:pPr>
            <a:r>
              <a:rPr lang="nl-BE" sz="1755" dirty="0">
                <a:solidFill>
                  <a:srgbClr val="000000"/>
                </a:solidFill>
                <a:highlight>
                  <a:srgbClr val="FFFFFF"/>
                </a:highlight>
                <a:latin typeface="Consolas" panose="020B0609020204030204" pitchFamily="49" charset="0"/>
              </a:rPr>
              <a:t>}</a:t>
            </a:r>
            <a:endParaRPr lang="nl-BE" sz="1755"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a:extLst>
              <a:ext uri="{FF2B5EF4-FFF2-40B4-BE49-F238E27FC236}">
                <a16:creationId xmlns:a16="http://schemas.microsoft.com/office/drawing/2014/main" id="{F391FED8-353C-4B2B-8A81-0C55890DC770}"/>
              </a:ext>
            </a:extLst>
          </p:cNvPr>
          <p:cNvSpPr>
            <a:spLocks noGrp="1"/>
          </p:cNvSpPr>
          <p:nvPr>
            <p:ph type="title"/>
          </p:nvPr>
        </p:nvSpPr>
        <p:spPr/>
        <p:txBody>
          <a:bodyPr/>
          <a:lstStyle/>
          <a:p>
            <a:r>
              <a:rPr lang="nl-BE" altLang="en-US"/>
              <a:t>Group context-related styles</a:t>
            </a:r>
          </a:p>
        </p:txBody>
      </p:sp>
      <p:sp>
        <p:nvSpPr>
          <p:cNvPr id="72707" name="TextBox 3">
            <a:extLst>
              <a:ext uri="{FF2B5EF4-FFF2-40B4-BE49-F238E27FC236}">
                <a16:creationId xmlns:a16="http://schemas.microsoft.com/office/drawing/2014/main" id="{965597BD-66B0-464F-B907-D60FC7D844CD}"/>
              </a:ext>
            </a:extLst>
          </p:cNvPr>
          <p:cNvSpPr txBox="1">
            <a:spLocks noChangeArrowheads="1"/>
          </p:cNvSpPr>
          <p:nvPr/>
        </p:nvSpPr>
        <p:spPr bwMode="auto">
          <a:xfrm>
            <a:off x="1720417" y="1114190"/>
            <a:ext cx="2422458" cy="470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rgbClr val="4D4D4D"/>
                </a:solidFill>
                <a:latin typeface="Arial" panose="020B0604020202020204" pitchFamily="34" charset="0"/>
              </a:defRPr>
            </a:lvl1pPr>
            <a:lvl2pPr marL="742950" indent="-285750">
              <a:spcBef>
                <a:spcPct val="20000"/>
              </a:spcBef>
              <a:buChar char="–"/>
              <a:defRPr sz="2800">
                <a:solidFill>
                  <a:srgbClr val="4D4D4D"/>
                </a:solidFill>
                <a:latin typeface="Arial" panose="020B0604020202020204" pitchFamily="34" charset="0"/>
              </a:defRPr>
            </a:lvl2pPr>
            <a:lvl3pPr marL="1143000" indent="-228600">
              <a:spcBef>
                <a:spcPct val="20000"/>
              </a:spcBef>
              <a:buChar char="•"/>
              <a:defRPr sz="2400">
                <a:solidFill>
                  <a:srgbClr val="4D4D4D"/>
                </a:solidFill>
                <a:latin typeface="Arial" panose="020B0604020202020204" pitchFamily="34" charset="0"/>
              </a:defRPr>
            </a:lvl3pPr>
            <a:lvl4pPr marL="1600200" indent="-228600">
              <a:spcBef>
                <a:spcPct val="20000"/>
              </a:spcBef>
              <a:buChar char="–"/>
              <a:defRPr sz="2000">
                <a:solidFill>
                  <a:srgbClr val="4D4D4D"/>
                </a:solidFill>
                <a:latin typeface="Arial" panose="020B0604020202020204" pitchFamily="34" charset="0"/>
              </a:defRPr>
            </a:lvl4pPr>
            <a:lvl5pPr marL="2057400" indent="-228600">
              <a:spcBef>
                <a:spcPct val="20000"/>
              </a:spcBef>
              <a:buChar char="»"/>
              <a:defRPr sz="2000">
                <a:solidFill>
                  <a:srgbClr val="4D4D4D"/>
                </a:solidFill>
                <a:latin typeface="Arial" panose="020B0604020202020204" pitchFamily="34" charset="0"/>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defRPr>
            </a:lvl9pPr>
          </a:lstStyle>
          <a:p>
            <a:pPr>
              <a:spcBef>
                <a:spcPct val="0"/>
              </a:spcBef>
              <a:buFontTx/>
              <a:buNone/>
            </a:pPr>
            <a:r>
              <a:rPr lang="nl-BE" altLang="en-US" sz="2456" b="1">
                <a:solidFill>
                  <a:srgbClr val="FF6600"/>
                </a:solidFill>
              </a:rPr>
              <a:t>Good Practice:</a:t>
            </a:r>
            <a:endParaRPr lang="nl-BE" altLang="en-US" sz="1579">
              <a:solidFill>
                <a:schemeClr val="tx1"/>
              </a:solidFill>
            </a:endParaRPr>
          </a:p>
        </p:txBody>
      </p:sp>
      <p:sp>
        <p:nvSpPr>
          <p:cNvPr id="5" name="Rectangle 4">
            <a:extLst>
              <a:ext uri="{FF2B5EF4-FFF2-40B4-BE49-F238E27FC236}">
                <a16:creationId xmlns:a16="http://schemas.microsoft.com/office/drawing/2014/main" id="{5861309A-BD14-4286-B688-10948BBF3AA3}"/>
              </a:ext>
            </a:extLst>
          </p:cNvPr>
          <p:cNvSpPr/>
          <p:nvPr/>
        </p:nvSpPr>
        <p:spPr>
          <a:xfrm>
            <a:off x="2120133" y="1573793"/>
            <a:ext cx="4011083" cy="3333220"/>
          </a:xfrm>
          <a:prstGeom prst="rect">
            <a:avLst/>
          </a:prstGeom>
        </p:spPr>
        <p:txBody>
          <a:bodyPr>
            <a:spAutoFit/>
          </a:bodyPr>
          <a:lstStyle/>
          <a:p>
            <a:pPr>
              <a:defRPr/>
            </a:pPr>
            <a:r>
              <a:rPr lang="nl-BE" sz="1755" dirty="0">
                <a:solidFill>
                  <a:srgbClr val="800000"/>
                </a:solidFill>
                <a:highlight>
                  <a:srgbClr val="FFFFFF"/>
                </a:highlight>
                <a:latin typeface="Consolas" panose="020B0609020204030204" pitchFamily="49" charset="0"/>
              </a:rPr>
              <a:t>header</a:t>
            </a:r>
            <a:r>
              <a:rPr lang="nl-BE" sz="1755" dirty="0">
                <a:solidFill>
                  <a:srgbClr val="000000"/>
                </a:solidFill>
                <a:highlight>
                  <a:srgbClr val="FFFFFF"/>
                </a:highlight>
                <a:latin typeface="Consolas" panose="020B0609020204030204" pitchFamily="49" charset="0"/>
              </a:rPr>
              <a:t> {</a:t>
            </a:r>
          </a:p>
          <a:p>
            <a:pPr>
              <a:defRPr/>
            </a:pPr>
            <a:r>
              <a:rPr lang="nl-BE" sz="1755" dirty="0">
                <a:solidFill>
                  <a:srgbClr val="000000"/>
                </a:solidFill>
                <a:highlight>
                  <a:srgbClr val="FFFFFF"/>
                </a:highlight>
                <a:latin typeface="Consolas" panose="020B0609020204030204" pitchFamily="49" charset="0"/>
              </a:rPr>
              <a:t>}</a:t>
            </a:r>
          </a:p>
          <a:p>
            <a:pPr>
              <a:defRPr/>
            </a:pPr>
            <a:endParaRPr lang="nl-BE" sz="1755" dirty="0">
              <a:solidFill>
                <a:srgbClr val="000000"/>
              </a:solidFill>
              <a:highlight>
                <a:srgbClr val="FFFFFF"/>
              </a:highlight>
              <a:latin typeface="Consolas" panose="020B0609020204030204" pitchFamily="49" charset="0"/>
            </a:endParaRPr>
          </a:p>
          <a:p>
            <a:pPr>
              <a:defRPr/>
            </a:pPr>
            <a:r>
              <a:rPr lang="nl-BE" sz="1755" dirty="0">
                <a:solidFill>
                  <a:srgbClr val="000000"/>
                </a:solidFill>
                <a:highlight>
                  <a:srgbClr val="FFFFFF"/>
                </a:highlight>
                <a:latin typeface="Consolas" panose="020B0609020204030204" pitchFamily="49" charset="0"/>
              </a:rPr>
              <a:t>    </a:t>
            </a:r>
            <a:r>
              <a:rPr lang="nl-BE" sz="1755" dirty="0">
                <a:solidFill>
                  <a:srgbClr val="800000"/>
                </a:solidFill>
                <a:highlight>
                  <a:srgbClr val="FFFFFF"/>
                </a:highlight>
                <a:latin typeface="Consolas" panose="020B0609020204030204" pitchFamily="49" charset="0"/>
              </a:rPr>
              <a:t>header</a:t>
            </a:r>
            <a:r>
              <a:rPr lang="nl-BE" sz="1755" dirty="0">
                <a:solidFill>
                  <a:srgbClr val="000000"/>
                </a:solidFill>
                <a:highlight>
                  <a:srgbClr val="FFFFFF"/>
                </a:highlight>
                <a:latin typeface="Consolas" panose="020B0609020204030204" pitchFamily="49" charset="0"/>
              </a:rPr>
              <a:t> </a:t>
            </a:r>
            <a:r>
              <a:rPr lang="nl-BE" sz="1755" dirty="0">
                <a:solidFill>
                  <a:srgbClr val="800000"/>
                </a:solidFill>
                <a:highlight>
                  <a:srgbClr val="FFFFFF"/>
                </a:highlight>
                <a:latin typeface="Consolas" panose="020B0609020204030204" pitchFamily="49" charset="0"/>
              </a:rPr>
              <a:t>nav</a:t>
            </a:r>
            <a:r>
              <a:rPr lang="nl-BE" sz="1755" dirty="0">
                <a:solidFill>
                  <a:srgbClr val="000000"/>
                </a:solidFill>
                <a:highlight>
                  <a:srgbClr val="FFFFFF"/>
                </a:highlight>
                <a:latin typeface="Consolas" panose="020B0609020204030204" pitchFamily="49" charset="0"/>
              </a:rPr>
              <a:t> {</a:t>
            </a:r>
          </a:p>
          <a:p>
            <a:pPr>
              <a:defRPr/>
            </a:pPr>
            <a:r>
              <a:rPr lang="nl-BE" sz="1755" dirty="0">
                <a:solidFill>
                  <a:srgbClr val="000000"/>
                </a:solidFill>
                <a:highlight>
                  <a:srgbClr val="FFFFFF"/>
                </a:highlight>
                <a:latin typeface="Consolas" panose="020B0609020204030204" pitchFamily="49" charset="0"/>
              </a:rPr>
              <a:t>    }</a:t>
            </a:r>
          </a:p>
          <a:p>
            <a:pPr>
              <a:defRPr/>
            </a:pPr>
            <a:endParaRPr lang="nl-BE" sz="1755" dirty="0">
              <a:solidFill>
                <a:srgbClr val="000000"/>
              </a:solidFill>
              <a:highlight>
                <a:srgbClr val="FFFFFF"/>
              </a:highlight>
              <a:latin typeface="Consolas" panose="020B0609020204030204" pitchFamily="49" charset="0"/>
            </a:endParaRPr>
          </a:p>
          <a:p>
            <a:pPr>
              <a:defRPr/>
            </a:pPr>
            <a:endParaRPr lang="nl-BE" sz="1755" dirty="0">
              <a:solidFill>
                <a:srgbClr val="000000"/>
              </a:solidFill>
              <a:highlight>
                <a:srgbClr val="FFFFFF"/>
              </a:highlight>
              <a:latin typeface="Consolas" panose="020B0609020204030204" pitchFamily="49" charset="0"/>
            </a:endParaRPr>
          </a:p>
          <a:p>
            <a:pPr>
              <a:defRPr/>
            </a:pPr>
            <a:r>
              <a:rPr lang="nl-BE" sz="1755" dirty="0">
                <a:solidFill>
                  <a:srgbClr val="800000"/>
                </a:solidFill>
                <a:highlight>
                  <a:srgbClr val="FFFFFF"/>
                </a:highlight>
                <a:latin typeface="Consolas" panose="020B0609020204030204" pitchFamily="49" charset="0"/>
              </a:rPr>
              <a:t>.main</a:t>
            </a:r>
            <a:r>
              <a:rPr lang="nl-BE" sz="1755" dirty="0">
                <a:solidFill>
                  <a:srgbClr val="000000"/>
                </a:solidFill>
                <a:highlight>
                  <a:srgbClr val="FFFFFF"/>
                </a:highlight>
                <a:latin typeface="Consolas" panose="020B0609020204030204" pitchFamily="49" charset="0"/>
              </a:rPr>
              <a:t> {</a:t>
            </a:r>
          </a:p>
          <a:p>
            <a:pPr>
              <a:defRPr/>
            </a:pPr>
            <a:r>
              <a:rPr lang="nl-BE" sz="1755" dirty="0">
                <a:solidFill>
                  <a:srgbClr val="000000"/>
                </a:solidFill>
                <a:highlight>
                  <a:srgbClr val="FFFFFF"/>
                </a:highlight>
                <a:latin typeface="Consolas" panose="020B0609020204030204" pitchFamily="49" charset="0"/>
              </a:rPr>
              <a:t>}</a:t>
            </a:r>
          </a:p>
          <a:p>
            <a:pPr>
              <a:defRPr/>
            </a:pPr>
            <a:endParaRPr lang="nl-BE" sz="1755" dirty="0">
              <a:solidFill>
                <a:srgbClr val="000000"/>
              </a:solidFill>
              <a:highlight>
                <a:srgbClr val="FFFFFF"/>
              </a:highlight>
              <a:latin typeface="Consolas" panose="020B0609020204030204" pitchFamily="49" charset="0"/>
            </a:endParaRPr>
          </a:p>
          <a:p>
            <a:pPr>
              <a:defRPr/>
            </a:pPr>
            <a:r>
              <a:rPr lang="nl-BE" sz="1755" dirty="0">
                <a:solidFill>
                  <a:srgbClr val="000000"/>
                </a:solidFill>
                <a:highlight>
                  <a:srgbClr val="FFFFFF"/>
                </a:highlight>
                <a:latin typeface="Consolas" panose="020B0609020204030204" pitchFamily="49" charset="0"/>
              </a:rPr>
              <a:t>    </a:t>
            </a:r>
            <a:r>
              <a:rPr lang="nl-BE" sz="1755" dirty="0">
                <a:solidFill>
                  <a:srgbClr val="800000"/>
                </a:solidFill>
                <a:highlight>
                  <a:srgbClr val="FFFFFF"/>
                </a:highlight>
                <a:latin typeface="Consolas" panose="020B0609020204030204" pitchFamily="49" charset="0"/>
              </a:rPr>
              <a:t>.main</a:t>
            </a:r>
            <a:r>
              <a:rPr lang="nl-BE" sz="1755" dirty="0">
                <a:solidFill>
                  <a:srgbClr val="000000"/>
                </a:solidFill>
                <a:highlight>
                  <a:srgbClr val="FFFFFF"/>
                </a:highlight>
                <a:latin typeface="Consolas" panose="020B0609020204030204" pitchFamily="49" charset="0"/>
              </a:rPr>
              <a:t> </a:t>
            </a:r>
            <a:r>
              <a:rPr lang="nl-BE" sz="1755" dirty="0">
                <a:solidFill>
                  <a:srgbClr val="800000"/>
                </a:solidFill>
                <a:highlight>
                  <a:srgbClr val="FFFFFF"/>
                </a:highlight>
                <a:latin typeface="Consolas" panose="020B0609020204030204" pitchFamily="49" charset="0"/>
              </a:rPr>
              <a:t>article</a:t>
            </a:r>
            <a:r>
              <a:rPr lang="nl-BE" sz="1755" dirty="0">
                <a:solidFill>
                  <a:srgbClr val="000000"/>
                </a:solidFill>
                <a:highlight>
                  <a:srgbClr val="FFFFFF"/>
                </a:highlight>
                <a:latin typeface="Consolas" panose="020B0609020204030204" pitchFamily="49" charset="0"/>
              </a:rPr>
              <a:t> {</a:t>
            </a:r>
          </a:p>
          <a:p>
            <a:pPr>
              <a:defRPr/>
            </a:pPr>
            <a:r>
              <a:rPr lang="nl-BE" sz="1755" dirty="0">
                <a:solidFill>
                  <a:srgbClr val="000000"/>
                </a:solidFill>
                <a:highlight>
                  <a:srgbClr val="FFFFFF"/>
                </a:highlight>
                <a:latin typeface="Consolas" panose="020B0609020204030204" pitchFamily="49" charset="0"/>
              </a:rPr>
              <a:t>    }</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8DBBDCAE-086E-4433-A2A5-D1CF96DDA25E}"/>
              </a:ext>
            </a:extLst>
          </p:cNvPr>
          <p:cNvSpPr>
            <a:spLocks noGrp="1"/>
          </p:cNvSpPr>
          <p:nvPr>
            <p:ph type="ctrTitle"/>
          </p:nvPr>
        </p:nvSpPr>
        <p:spPr>
          <a:xfrm>
            <a:off x="1472399" y="2173842"/>
            <a:ext cx="6098400" cy="1274372"/>
          </a:xfrm>
        </p:spPr>
        <p:txBody>
          <a:bodyPr/>
          <a:lstStyle/>
          <a:p>
            <a:pPr algn="l"/>
            <a:r>
              <a:rPr lang="nl-BE" altLang="en-US" dirty="0"/>
              <a:t>CSS</a:t>
            </a:r>
          </a:p>
        </p:txBody>
      </p:sp>
      <p:sp>
        <p:nvSpPr>
          <p:cNvPr id="2" name="Subtitle 1">
            <a:extLst>
              <a:ext uri="{FF2B5EF4-FFF2-40B4-BE49-F238E27FC236}">
                <a16:creationId xmlns:a16="http://schemas.microsoft.com/office/drawing/2014/main" id="{47A79FCD-4B9C-4B62-B9C3-4642AB44DFE7}"/>
              </a:ext>
            </a:extLst>
          </p:cNvPr>
          <p:cNvSpPr>
            <a:spLocks noGrp="1"/>
          </p:cNvSpPr>
          <p:nvPr>
            <p:ph type="subTitle" idx="1"/>
          </p:nvPr>
        </p:nvSpPr>
        <p:spPr>
          <a:xfrm>
            <a:off x="1472399" y="2811028"/>
            <a:ext cx="6098399" cy="1010086"/>
          </a:xfrm>
        </p:spPr>
        <p:txBody>
          <a:bodyPr/>
          <a:lstStyle/>
          <a:p>
            <a:r>
              <a:rPr lang="nl-BE" altLang="en-US" dirty="0"/>
              <a:t>Development Guidelines</a:t>
            </a:r>
            <a:endParaRPr lang="en-BE" dirty="0"/>
          </a:p>
        </p:txBody>
      </p:sp>
      <p:sp>
        <p:nvSpPr>
          <p:cNvPr id="3" name="Text Placeholder 2">
            <a:extLst>
              <a:ext uri="{FF2B5EF4-FFF2-40B4-BE49-F238E27FC236}">
                <a16:creationId xmlns:a16="http://schemas.microsoft.com/office/drawing/2014/main" id="{138A695F-0790-49EB-984F-0468C041FF9F}"/>
              </a:ext>
            </a:extLst>
          </p:cNvPr>
          <p:cNvSpPr>
            <a:spLocks noGrp="1"/>
          </p:cNvSpPr>
          <p:nvPr>
            <p:ph type="body" sz="quarter" idx="10"/>
          </p:nvPr>
        </p:nvSpPr>
        <p:spPr>
          <a:xfrm>
            <a:off x="-145855" y="2075973"/>
            <a:ext cx="1503769" cy="1274762"/>
          </a:xfrm>
        </p:spPr>
        <p:txBody>
          <a:bodyPr/>
          <a:lstStyle/>
          <a:p>
            <a:r>
              <a:rPr lang="nl-BE" dirty="0"/>
              <a:t>13</a:t>
            </a:r>
            <a:endParaRPr lang="en-BE" dirty="0"/>
          </a:p>
        </p:txBody>
      </p:sp>
    </p:spTree>
    <p:extLst>
      <p:ext uri="{BB962C8B-B14F-4D97-AF65-F5344CB8AC3E}">
        <p14:creationId xmlns:p14="http://schemas.microsoft.com/office/powerpoint/2010/main" val="388459385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3">
            <a:extLst>
              <a:ext uri="{FF2B5EF4-FFF2-40B4-BE49-F238E27FC236}">
                <a16:creationId xmlns:a16="http://schemas.microsoft.com/office/drawing/2014/main" id="{D9138212-17DD-4C7C-90B8-AABE8E8DD02E}"/>
              </a:ext>
            </a:extLst>
          </p:cNvPr>
          <p:cNvSpPr>
            <a:spLocks noGrp="1"/>
          </p:cNvSpPr>
          <p:nvPr>
            <p:ph type="title"/>
          </p:nvPr>
        </p:nvSpPr>
        <p:spPr/>
        <p:txBody>
          <a:bodyPr/>
          <a:lstStyle/>
          <a:p>
            <a:r>
              <a:rPr lang="nl-BE" altLang="en-US"/>
              <a:t>Avoid ID’s</a:t>
            </a:r>
          </a:p>
        </p:txBody>
      </p:sp>
      <p:sp>
        <p:nvSpPr>
          <p:cNvPr id="74755" name="TextBox 4">
            <a:extLst>
              <a:ext uri="{FF2B5EF4-FFF2-40B4-BE49-F238E27FC236}">
                <a16:creationId xmlns:a16="http://schemas.microsoft.com/office/drawing/2014/main" id="{4F79F290-6E69-439D-A6C9-C4254EA0346B}"/>
              </a:ext>
            </a:extLst>
          </p:cNvPr>
          <p:cNvSpPr txBox="1">
            <a:spLocks noChangeArrowheads="1"/>
          </p:cNvSpPr>
          <p:nvPr/>
        </p:nvSpPr>
        <p:spPr bwMode="auto">
          <a:xfrm>
            <a:off x="817413" y="1504949"/>
            <a:ext cx="2422458" cy="470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rgbClr val="4D4D4D"/>
                </a:solidFill>
                <a:latin typeface="Arial" panose="020B0604020202020204" pitchFamily="34" charset="0"/>
              </a:defRPr>
            </a:lvl1pPr>
            <a:lvl2pPr marL="742950" indent="-285750">
              <a:spcBef>
                <a:spcPct val="20000"/>
              </a:spcBef>
              <a:buChar char="–"/>
              <a:defRPr sz="2800">
                <a:solidFill>
                  <a:srgbClr val="4D4D4D"/>
                </a:solidFill>
                <a:latin typeface="Arial" panose="020B0604020202020204" pitchFamily="34" charset="0"/>
              </a:defRPr>
            </a:lvl2pPr>
            <a:lvl3pPr marL="1143000" indent="-228600">
              <a:spcBef>
                <a:spcPct val="20000"/>
              </a:spcBef>
              <a:buChar char="•"/>
              <a:defRPr sz="2400">
                <a:solidFill>
                  <a:srgbClr val="4D4D4D"/>
                </a:solidFill>
                <a:latin typeface="Arial" panose="020B0604020202020204" pitchFamily="34" charset="0"/>
              </a:defRPr>
            </a:lvl3pPr>
            <a:lvl4pPr marL="1600200" indent="-228600">
              <a:spcBef>
                <a:spcPct val="20000"/>
              </a:spcBef>
              <a:buChar char="–"/>
              <a:defRPr sz="2000">
                <a:solidFill>
                  <a:srgbClr val="4D4D4D"/>
                </a:solidFill>
                <a:latin typeface="Arial" panose="020B0604020202020204" pitchFamily="34" charset="0"/>
              </a:defRPr>
            </a:lvl4pPr>
            <a:lvl5pPr marL="2057400" indent="-228600">
              <a:spcBef>
                <a:spcPct val="20000"/>
              </a:spcBef>
              <a:buChar char="»"/>
              <a:defRPr sz="2000">
                <a:solidFill>
                  <a:srgbClr val="4D4D4D"/>
                </a:solidFill>
                <a:latin typeface="Arial" panose="020B0604020202020204" pitchFamily="34" charset="0"/>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defRPr>
            </a:lvl9pPr>
          </a:lstStyle>
          <a:p>
            <a:pPr>
              <a:spcBef>
                <a:spcPct val="0"/>
              </a:spcBef>
              <a:buFontTx/>
              <a:buNone/>
            </a:pPr>
            <a:r>
              <a:rPr lang="nl-BE" altLang="en-US" sz="2456" b="1">
                <a:solidFill>
                  <a:srgbClr val="FF6600"/>
                </a:solidFill>
              </a:rPr>
              <a:t>Good Practice:</a:t>
            </a:r>
            <a:endParaRPr lang="nl-BE" altLang="en-US" sz="1579">
              <a:solidFill>
                <a:schemeClr val="tx1"/>
              </a:solidFill>
            </a:endParaRPr>
          </a:p>
        </p:txBody>
      </p:sp>
      <p:sp>
        <p:nvSpPr>
          <p:cNvPr id="74756" name="TextBox 5">
            <a:extLst>
              <a:ext uri="{FF2B5EF4-FFF2-40B4-BE49-F238E27FC236}">
                <a16:creationId xmlns:a16="http://schemas.microsoft.com/office/drawing/2014/main" id="{47FE76FF-A14E-4FC6-AC6A-C98739EBAFAE}"/>
              </a:ext>
            </a:extLst>
          </p:cNvPr>
          <p:cNvSpPr txBox="1">
            <a:spLocks noChangeArrowheads="1"/>
          </p:cNvSpPr>
          <p:nvPr/>
        </p:nvSpPr>
        <p:spPr bwMode="auto">
          <a:xfrm>
            <a:off x="816020" y="2787661"/>
            <a:ext cx="2194832" cy="470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rgbClr val="4D4D4D"/>
                </a:solidFill>
                <a:latin typeface="Arial" panose="020B0604020202020204" pitchFamily="34" charset="0"/>
              </a:defRPr>
            </a:lvl1pPr>
            <a:lvl2pPr marL="742950" indent="-285750">
              <a:spcBef>
                <a:spcPct val="20000"/>
              </a:spcBef>
              <a:buChar char="–"/>
              <a:defRPr sz="2800">
                <a:solidFill>
                  <a:srgbClr val="4D4D4D"/>
                </a:solidFill>
                <a:latin typeface="Arial" panose="020B0604020202020204" pitchFamily="34" charset="0"/>
              </a:defRPr>
            </a:lvl2pPr>
            <a:lvl3pPr marL="1143000" indent="-228600">
              <a:spcBef>
                <a:spcPct val="20000"/>
              </a:spcBef>
              <a:buChar char="•"/>
              <a:defRPr sz="2400">
                <a:solidFill>
                  <a:srgbClr val="4D4D4D"/>
                </a:solidFill>
                <a:latin typeface="Arial" panose="020B0604020202020204" pitchFamily="34" charset="0"/>
              </a:defRPr>
            </a:lvl3pPr>
            <a:lvl4pPr marL="1600200" indent="-228600">
              <a:spcBef>
                <a:spcPct val="20000"/>
              </a:spcBef>
              <a:buChar char="–"/>
              <a:defRPr sz="2000">
                <a:solidFill>
                  <a:srgbClr val="4D4D4D"/>
                </a:solidFill>
                <a:latin typeface="Arial" panose="020B0604020202020204" pitchFamily="34" charset="0"/>
              </a:defRPr>
            </a:lvl4pPr>
            <a:lvl5pPr marL="2057400" indent="-228600">
              <a:spcBef>
                <a:spcPct val="20000"/>
              </a:spcBef>
              <a:buChar char="»"/>
              <a:defRPr sz="2000">
                <a:solidFill>
                  <a:srgbClr val="4D4D4D"/>
                </a:solidFill>
                <a:latin typeface="Arial" panose="020B0604020202020204" pitchFamily="34" charset="0"/>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defRPr>
            </a:lvl9pPr>
          </a:lstStyle>
          <a:p>
            <a:pPr>
              <a:spcBef>
                <a:spcPct val="0"/>
              </a:spcBef>
              <a:buFontTx/>
              <a:buNone/>
            </a:pPr>
            <a:r>
              <a:rPr lang="nl-BE" altLang="en-US" sz="2456" b="1">
                <a:solidFill>
                  <a:srgbClr val="FF6600"/>
                </a:solidFill>
              </a:rPr>
              <a:t>Bad Practice:</a:t>
            </a:r>
            <a:endParaRPr lang="nl-BE" altLang="en-US" sz="1579">
              <a:solidFill>
                <a:schemeClr val="tx1"/>
              </a:solidFill>
            </a:endParaRPr>
          </a:p>
        </p:txBody>
      </p:sp>
      <p:sp>
        <p:nvSpPr>
          <p:cNvPr id="74757" name="TextBox 2">
            <a:extLst>
              <a:ext uri="{FF2B5EF4-FFF2-40B4-BE49-F238E27FC236}">
                <a16:creationId xmlns:a16="http://schemas.microsoft.com/office/drawing/2014/main" id="{C808400C-D8C5-46A3-9826-4B10066BF47F}"/>
              </a:ext>
            </a:extLst>
          </p:cNvPr>
          <p:cNvSpPr txBox="1">
            <a:spLocks noChangeArrowheads="1"/>
          </p:cNvSpPr>
          <p:nvPr/>
        </p:nvSpPr>
        <p:spPr bwMode="auto">
          <a:xfrm>
            <a:off x="199619" y="648451"/>
            <a:ext cx="7370366" cy="416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rgbClr val="4D4D4D"/>
                </a:solidFill>
                <a:latin typeface="Arial" panose="020B0604020202020204" pitchFamily="34" charset="0"/>
              </a:defRPr>
            </a:lvl1pPr>
            <a:lvl2pPr marL="742950" indent="-285750">
              <a:spcBef>
                <a:spcPct val="20000"/>
              </a:spcBef>
              <a:buChar char="–"/>
              <a:defRPr sz="2800">
                <a:solidFill>
                  <a:srgbClr val="4D4D4D"/>
                </a:solidFill>
                <a:latin typeface="Arial" panose="020B0604020202020204" pitchFamily="34" charset="0"/>
              </a:defRPr>
            </a:lvl2pPr>
            <a:lvl3pPr marL="1143000" indent="-228600">
              <a:spcBef>
                <a:spcPct val="20000"/>
              </a:spcBef>
              <a:buChar char="•"/>
              <a:defRPr sz="2400">
                <a:solidFill>
                  <a:srgbClr val="4D4D4D"/>
                </a:solidFill>
                <a:latin typeface="Arial" panose="020B0604020202020204" pitchFamily="34" charset="0"/>
              </a:defRPr>
            </a:lvl3pPr>
            <a:lvl4pPr marL="1600200" indent="-228600">
              <a:spcBef>
                <a:spcPct val="20000"/>
              </a:spcBef>
              <a:buChar char="–"/>
              <a:defRPr sz="2000">
                <a:solidFill>
                  <a:srgbClr val="4D4D4D"/>
                </a:solidFill>
                <a:latin typeface="Arial" panose="020B0604020202020204" pitchFamily="34" charset="0"/>
              </a:defRPr>
            </a:lvl4pPr>
            <a:lvl5pPr marL="2057400" indent="-228600">
              <a:spcBef>
                <a:spcPct val="20000"/>
              </a:spcBef>
              <a:buChar char="»"/>
              <a:defRPr sz="2000">
                <a:solidFill>
                  <a:srgbClr val="4D4D4D"/>
                </a:solidFill>
                <a:latin typeface="Arial" panose="020B0604020202020204" pitchFamily="34" charset="0"/>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defRPr>
            </a:lvl9pPr>
          </a:lstStyle>
          <a:p>
            <a:pPr>
              <a:spcBef>
                <a:spcPct val="0"/>
              </a:spcBef>
              <a:buFontTx/>
              <a:buNone/>
            </a:pPr>
            <a:r>
              <a:rPr lang="nl-BE" altLang="en-US" sz="2106">
                <a:solidFill>
                  <a:schemeClr val="tx1"/>
                </a:solidFill>
              </a:rPr>
              <a:t>For reusability, use classes instead of id’s.</a:t>
            </a:r>
          </a:p>
        </p:txBody>
      </p:sp>
      <p:sp>
        <p:nvSpPr>
          <p:cNvPr id="10" name="Rectangle 9">
            <a:extLst>
              <a:ext uri="{FF2B5EF4-FFF2-40B4-BE49-F238E27FC236}">
                <a16:creationId xmlns:a16="http://schemas.microsoft.com/office/drawing/2014/main" id="{A3B374C4-311F-4549-84A7-E69DF51C377D}"/>
              </a:ext>
            </a:extLst>
          </p:cNvPr>
          <p:cNvSpPr/>
          <p:nvPr/>
        </p:nvSpPr>
        <p:spPr>
          <a:xfrm>
            <a:off x="1139864" y="1964552"/>
            <a:ext cx="4011083" cy="632481"/>
          </a:xfrm>
          <a:prstGeom prst="rect">
            <a:avLst/>
          </a:prstGeom>
        </p:spPr>
        <p:txBody>
          <a:bodyPr>
            <a:spAutoFit/>
          </a:bodyPr>
          <a:lstStyle/>
          <a:p>
            <a:pPr>
              <a:defRPr/>
            </a:pPr>
            <a:r>
              <a:rPr lang="nl-BE" sz="1755" dirty="0">
                <a:solidFill>
                  <a:srgbClr val="800000"/>
                </a:solidFill>
                <a:highlight>
                  <a:srgbClr val="FFFFFF"/>
                </a:highlight>
                <a:latin typeface="Consolas" panose="020B0609020204030204" pitchFamily="49" charset="0"/>
              </a:rPr>
              <a:t>.payments</a:t>
            </a:r>
            <a:r>
              <a:rPr lang="nl-BE" sz="1755" dirty="0">
                <a:solidFill>
                  <a:srgbClr val="000000"/>
                </a:solidFill>
                <a:highlight>
                  <a:srgbClr val="FFFFFF"/>
                </a:highlight>
                <a:latin typeface="Consolas" panose="020B0609020204030204" pitchFamily="49" charset="0"/>
              </a:rPr>
              <a:t> {</a:t>
            </a:r>
          </a:p>
          <a:p>
            <a:pPr>
              <a:defRPr/>
            </a:pPr>
            <a:r>
              <a:rPr lang="nl-BE" sz="1755" dirty="0">
                <a:solidFill>
                  <a:srgbClr val="000000"/>
                </a:solidFill>
                <a:highlight>
                  <a:srgbClr val="FFFFFF"/>
                </a:highlight>
                <a:latin typeface="Consolas" panose="020B0609020204030204" pitchFamily="49" charset="0"/>
              </a:rPr>
              <a:t>}</a:t>
            </a:r>
            <a:endParaRPr lang="nl-BE" sz="1755" dirty="0"/>
          </a:p>
        </p:txBody>
      </p:sp>
      <p:sp>
        <p:nvSpPr>
          <p:cNvPr id="11" name="Rectangle 10">
            <a:extLst>
              <a:ext uri="{FF2B5EF4-FFF2-40B4-BE49-F238E27FC236}">
                <a16:creationId xmlns:a16="http://schemas.microsoft.com/office/drawing/2014/main" id="{99FD6CF6-A6D4-4EC4-9160-833B3F1D841F}"/>
              </a:ext>
            </a:extLst>
          </p:cNvPr>
          <p:cNvSpPr/>
          <p:nvPr/>
        </p:nvSpPr>
        <p:spPr>
          <a:xfrm>
            <a:off x="1139864" y="3349534"/>
            <a:ext cx="4011083" cy="632481"/>
          </a:xfrm>
          <a:prstGeom prst="rect">
            <a:avLst/>
          </a:prstGeom>
        </p:spPr>
        <p:txBody>
          <a:bodyPr>
            <a:spAutoFit/>
          </a:bodyPr>
          <a:lstStyle/>
          <a:p>
            <a:pPr>
              <a:defRPr/>
            </a:pPr>
            <a:r>
              <a:rPr lang="nl-BE" sz="1755" dirty="0">
                <a:solidFill>
                  <a:srgbClr val="800000"/>
                </a:solidFill>
                <a:highlight>
                  <a:srgbClr val="FFFFFF"/>
                </a:highlight>
                <a:latin typeface="Consolas" panose="020B0609020204030204" pitchFamily="49" charset="0"/>
              </a:rPr>
              <a:t>#payments</a:t>
            </a:r>
            <a:r>
              <a:rPr lang="nl-BE" sz="1755" dirty="0">
                <a:solidFill>
                  <a:srgbClr val="000000"/>
                </a:solidFill>
                <a:highlight>
                  <a:srgbClr val="FFFFFF"/>
                </a:highlight>
                <a:latin typeface="Consolas" panose="020B0609020204030204" pitchFamily="49" charset="0"/>
              </a:rPr>
              <a:t> {</a:t>
            </a:r>
          </a:p>
          <a:p>
            <a:pPr>
              <a:defRPr/>
            </a:pPr>
            <a:r>
              <a:rPr lang="nl-BE" sz="1755" dirty="0">
                <a:solidFill>
                  <a:srgbClr val="000000"/>
                </a:solidFill>
                <a:highlight>
                  <a:srgbClr val="FFFFFF"/>
                </a:highlight>
                <a:latin typeface="Consolas" panose="020B0609020204030204" pitchFamily="49" charset="0"/>
              </a:rPr>
              <a:t>}</a:t>
            </a:r>
            <a:endParaRPr lang="nl-BE" sz="1755"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3">
            <a:extLst>
              <a:ext uri="{FF2B5EF4-FFF2-40B4-BE49-F238E27FC236}">
                <a16:creationId xmlns:a16="http://schemas.microsoft.com/office/drawing/2014/main" id="{EE9FCEB2-E69C-45B2-B9EF-9100114C7B73}"/>
              </a:ext>
            </a:extLst>
          </p:cNvPr>
          <p:cNvSpPr>
            <a:spLocks noGrp="1"/>
          </p:cNvSpPr>
          <p:nvPr>
            <p:ph type="title"/>
          </p:nvPr>
        </p:nvSpPr>
        <p:spPr/>
        <p:txBody>
          <a:bodyPr/>
          <a:lstStyle/>
          <a:p>
            <a:r>
              <a:rPr lang="nl-BE" altLang="en-US"/>
              <a:t>Avoid Elements</a:t>
            </a:r>
          </a:p>
        </p:txBody>
      </p:sp>
      <p:sp>
        <p:nvSpPr>
          <p:cNvPr id="75779" name="TextBox 4">
            <a:extLst>
              <a:ext uri="{FF2B5EF4-FFF2-40B4-BE49-F238E27FC236}">
                <a16:creationId xmlns:a16="http://schemas.microsoft.com/office/drawing/2014/main" id="{EB0F91CA-C31A-417D-841C-7E335B58007E}"/>
              </a:ext>
            </a:extLst>
          </p:cNvPr>
          <p:cNvSpPr txBox="1">
            <a:spLocks noChangeArrowheads="1"/>
          </p:cNvSpPr>
          <p:nvPr/>
        </p:nvSpPr>
        <p:spPr bwMode="auto">
          <a:xfrm>
            <a:off x="1661922" y="2066822"/>
            <a:ext cx="2422458" cy="470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rgbClr val="4D4D4D"/>
                </a:solidFill>
                <a:latin typeface="Arial" panose="020B0604020202020204" pitchFamily="34" charset="0"/>
              </a:defRPr>
            </a:lvl1pPr>
            <a:lvl2pPr marL="742950" indent="-285750">
              <a:spcBef>
                <a:spcPct val="20000"/>
              </a:spcBef>
              <a:buChar char="–"/>
              <a:defRPr sz="2800">
                <a:solidFill>
                  <a:srgbClr val="4D4D4D"/>
                </a:solidFill>
                <a:latin typeface="Arial" panose="020B0604020202020204" pitchFamily="34" charset="0"/>
              </a:defRPr>
            </a:lvl2pPr>
            <a:lvl3pPr marL="1143000" indent="-228600">
              <a:spcBef>
                <a:spcPct val="20000"/>
              </a:spcBef>
              <a:buChar char="•"/>
              <a:defRPr sz="2400">
                <a:solidFill>
                  <a:srgbClr val="4D4D4D"/>
                </a:solidFill>
                <a:latin typeface="Arial" panose="020B0604020202020204" pitchFamily="34" charset="0"/>
              </a:defRPr>
            </a:lvl3pPr>
            <a:lvl4pPr marL="1600200" indent="-228600">
              <a:spcBef>
                <a:spcPct val="20000"/>
              </a:spcBef>
              <a:buChar char="–"/>
              <a:defRPr sz="2000">
                <a:solidFill>
                  <a:srgbClr val="4D4D4D"/>
                </a:solidFill>
                <a:latin typeface="Arial" panose="020B0604020202020204" pitchFamily="34" charset="0"/>
              </a:defRPr>
            </a:lvl4pPr>
            <a:lvl5pPr marL="2057400" indent="-228600">
              <a:spcBef>
                <a:spcPct val="20000"/>
              </a:spcBef>
              <a:buChar char="»"/>
              <a:defRPr sz="2000">
                <a:solidFill>
                  <a:srgbClr val="4D4D4D"/>
                </a:solidFill>
                <a:latin typeface="Arial" panose="020B0604020202020204" pitchFamily="34" charset="0"/>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defRPr>
            </a:lvl9pPr>
          </a:lstStyle>
          <a:p>
            <a:pPr>
              <a:spcBef>
                <a:spcPct val="0"/>
              </a:spcBef>
              <a:buFontTx/>
              <a:buNone/>
            </a:pPr>
            <a:r>
              <a:rPr lang="nl-BE" altLang="en-US" sz="2456" b="1">
                <a:solidFill>
                  <a:srgbClr val="FF6600"/>
                </a:solidFill>
              </a:rPr>
              <a:t>Good Practice:</a:t>
            </a:r>
            <a:endParaRPr lang="nl-BE" altLang="en-US" sz="1579">
              <a:solidFill>
                <a:schemeClr val="tx1"/>
              </a:solidFill>
            </a:endParaRPr>
          </a:p>
        </p:txBody>
      </p:sp>
      <p:sp>
        <p:nvSpPr>
          <p:cNvPr id="75780" name="TextBox 5">
            <a:extLst>
              <a:ext uri="{FF2B5EF4-FFF2-40B4-BE49-F238E27FC236}">
                <a16:creationId xmlns:a16="http://schemas.microsoft.com/office/drawing/2014/main" id="{578B7A93-CB28-4CDB-8B63-441747C14059}"/>
              </a:ext>
            </a:extLst>
          </p:cNvPr>
          <p:cNvSpPr txBox="1">
            <a:spLocks noChangeArrowheads="1"/>
          </p:cNvSpPr>
          <p:nvPr/>
        </p:nvSpPr>
        <p:spPr bwMode="auto">
          <a:xfrm>
            <a:off x="1660529" y="3349534"/>
            <a:ext cx="2194832" cy="470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rgbClr val="4D4D4D"/>
                </a:solidFill>
                <a:latin typeface="Arial" panose="020B0604020202020204" pitchFamily="34" charset="0"/>
              </a:defRPr>
            </a:lvl1pPr>
            <a:lvl2pPr marL="742950" indent="-285750">
              <a:spcBef>
                <a:spcPct val="20000"/>
              </a:spcBef>
              <a:buChar char="–"/>
              <a:defRPr sz="2800">
                <a:solidFill>
                  <a:srgbClr val="4D4D4D"/>
                </a:solidFill>
                <a:latin typeface="Arial" panose="020B0604020202020204" pitchFamily="34" charset="0"/>
              </a:defRPr>
            </a:lvl2pPr>
            <a:lvl3pPr marL="1143000" indent="-228600">
              <a:spcBef>
                <a:spcPct val="20000"/>
              </a:spcBef>
              <a:buChar char="•"/>
              <a:defRPr sz="2400">
                <a:solidFill>
                  <a:srgbClr val="4D4D4D"/>
                </a:solidFill>
                <a:latin typeface="Arial" panose="020B0604020202020204" pitchFamily="34" charset="0"/>
              </a:defRPr>
            </a:lvl3pPr>
            <a:lvl4pPr marL="1600200" indent="-228600">
              <a:spcBef>
                <a:spcPct val="20000"/>
              </a:spcBef>
              <a:buChar char="–"/>
              <a:defRPr sz="2000">
                <a:solidFill>
                  <a:srgbClr val="4D4D4D"/>
                </a:solidFill>
                <a:latin typeface="Arial" panose="020B0604020202020204" pitchFamily="34" charset="0"/>
              </a:defRPr>
            </a:lvl4pPr>
            <a:lvl5pPr marL="2057400" indent="-228600">
              <a:spcBef>
                <a:spcPct val="20000"/>
              </a:spcBef>
              <a:buChar char="»"/>
              <a:defRPr sz="2000">
                <a:solidFill>
                  <a:srgbClr val="4D4D4D"/>
                </a:solidFill>
                <a:latin typeface="Arial" panose="020B0604020202020204" pitchFamily="34" charset="0"/>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defRPr>
            </a:lvl9pPr>
          </a:lstStyle>
          <a:p>
            <a:pPr>
              <a:spcBef>
                <a:spcPct val="0"/>
              </a:spcBef>
              <a:buFontTx/>
              <a:buNone/>
            </a:pPr>
            <a:r>
              <a:rPr lang="nl-BE" altLang="en-US" sz="2456" b="1">
                <a:solidFill>
                  <a:srgbClr val="FF6600"/>
                </a:solidFill>
              </a:rPr>
              <a:t>Bad Practice:</a:t>
            </a:r>
            <a:endParaRPr lang="nl-BE" altLang="en-US" sz="1579">
              <a:solidFill>
                <a:schemeClr val="tx1"/>
              </a:solidFill>
            </a:endParaRPr>
          </a:p>
        </p:txBody>
      </p:sp>
      <p:sp>
        <p:nvSpPr>
          <p:cNvPr id="75781" name="TextBox 2">
            <a:extLst>
              <a:ext uri="{FF2B5EF4-FFF2-40B4-BE49-F238E27FC236}">
                <a16:creationId xmlns:a16="http://schemas.microsoft.com/office/drawing/2014/main" id="{DBB789CD-D16F-4C1D-8793-71519F1C5AB1}"/>
              </a:ext>
            </a:extLst>
          </p:cNvPr>
          <p:cNvSpPr txBox="1">
            <a:spLocks noChangeArrowheads="1"/>
          </p:cNvSpPr>
          <p:nvPr/>
        </p:nvSpPr>
        <p:spPr bwMode="auto">
          <a:xfrm>
            <a:off x="217925" y="631239"/>
            <a:ext cx="10154982" cy="740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rgbClr val="4D4D4D"/>
                </a:solidFill>
                <a:latin typeface="Arial" panose="020B0604020202020204" pitchFamily="34" charset="0"/>
              </a:defRPr>
            </a:lvl1pPr>
            <a:lvl2pPr marL="742950" indent="-285750">
              <a:spcBef>
                <a:spcPct val="20000"/>
              </a:spcBef>
              <a:buChar char="–"/>
              <a:defRPr sz="2800">
                <a:solidFill>
                  <a:srgbClr val="4D4D4D"/>
                </a:solidFill>
                <a:latin typeface="Arial" panose="020B0604020202020204" pitchFamily="34" charset="0"/>
              </a:defRPr>
            </a:lvl2pPr>
            <a:lvl3pPr marL="1143000" indent="-228600">
              <a:spcBef>
                <a:spcPct val="20000"/>
              </a:spcBef>
              <a:buChar char="•"/>
              <a:defRPr sz="2400">
                <a:solidFill>
                  <a:srgbClr val="4D4D4D"/>
                </a:solidFill>
                <a:latin typeface="Arial" panose="020B0604020202020204" pitchFamily="34" charset="0"/>
              </a:defRPr>
            </a:lvl3pPr>
            <a:lvl4pPr marL="1600200" indent="-228600">
              <a:spcBef>
                <a:spcPct val="20000"/>
              </a:spcBef>
              <a:buChar char="–"/>
              <a:defRPr sz="2000">
                <a:solidFill>
                  <a:srgbClr val="4D4D4D"/>
                </a:solidFill>
                <a:latin typeface="Arial" panose="020B0604020202020204" pitchFamily="34" charset="0"/>
              </a:defRPr>
            </a:lvl4pPr>
            <a:lvl5pPr marL="2057400" indent="-228600">
              <a:spcBef>
                <a:spcPct val="20000"/>
              </a:spcBef>
              <a:buChar char="»"/>
              <a:defRPr sz="2000">
                <a:solidFill>
                  <a:srgbClr val="4D4D4D"/>
                </a:solidFill>
                <a:latin typeface="Arial" panose="020B0604020202020204" pitchFamily="34" charset="0"/>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defRPr>
            </a:lvl9pPr>
          </a:lstStyle>
          <a:p>
            <a:pPr>
              <a:spcBef>
                <a:spcPct val="0"/>
              </a:spcBef>
              <a:buFontTx/>
              <a:buNone/>
            </a:pPr>
            <a:r>
              <a:rPr lang="nl-BE" altLang="en-US" sz="2106" dirty="0">
                <a:solidFill>
                  <a:schemeClr val="tx1"/>
                </a:solidFill>
              </a:rPr>
              <a:t>For reusability, use classes instead of elements, some elements can share same style</a:t>
            </a:r>
          </a:p>
        </p:txBody>
      </p:sp>
      <p:sp>
        <p:nvSpPr>
          <p:cNvPr id="10" name="Rectangle 9">
            <a:extLst>
              <a:ext uri="{FF2B5EF4-FFF2-40B4-BE49-F238E27FC236}">
                <a16:creationId xmlns:a16="http://schemas.microsoft.com/office/drawing/2014/main" id="{B28EE403-DB53-49C9-9605-CF49DAD20437}"/>
              </a:ext>
            </a:extLst>
          </p:cNvPr>
          <p:cNvSpPr/>
          <p:nvPr/>
        </p:nvSpPr>
        <p:spPr>
          <a:xfrm>
            <a:off x="1984373" y="2526425"/>
            <a:ext cx="4011083" cy="632481"/>
          </a:xfrm>
          <a:prstGeom prst="rect">
            <a:avLst/>
          </a:prstGeom>
        </p:spPr>
        <p:txBody>
          <a:bodyPr>
            <a:spAutoFit/>
          </a:bodyPr>
          <a:lstStyle/>
          <a:p>
            <a:pPr>
              <a:defRPr/>
            </a:pPr>
            <a:r>
              <a:rPr lang="nl-BE" sz="1755" dirty="0">
                <a:solidFill>
                  <a:srgbClr val="800000"/>
                </a:solidFill>
                <a:highlight>
                  <a:srgbClr val="FFFFFF"/>
                </a:highlight>
                <a:latin typeface="Consolas" panose="020B0609020204030204" pitchFamily="49" charset="0"/>
              </a:rPr>
              <a:t>.payments</a:t>
            </a:r>
            <a:r>
              <a:rPr lang="nl-BE" sz="1755" dirty="0">
                <a:solidFill>
                  <a:srgbClr val="000000"/>
                </a:solidFill>
                <a:highlight>
                  <a:srgbClr val="FFFFFF"/>
                </a:highlight>
                <a:latin typeface="Consolas" panose="020B0609020204030204" pitchFamily="49" charset="0"/>
              </a:rPr>
              <a:t> {</a:t>
            </a:r>
          </a:p>
          <a:p>
            <a:pPr>
              <a:defRPr/>
            </a:pPr>
            <a:r>
              <a:rPr lang="nl-BE" sz="1755" dirty="0">
                <a:solidFill>
                  <a:srgbClr val="000000"/>
                </a:solidFill>
                <a:highlight>
                  <a:srgbClr val="FFFFFF"/>
                </a:highlight>
                <a:latin typeface="Consolas" panose="020B0609020204030204" pitchFamily="49" charset="0"/>
              </a:rPr>
              <a:t>}</a:t>
            </a:r>
            <a:endParaRPr lang="nl-BE" sz="1755" dirty="0"/>
          </a:p>
        </p:txBody>
      </p:sp>
      <p:sp>
        <p:nvSpPr>
          <p:cNvPr id="11" name="Rectangle 10">
            <a:extLst>
              <a:ext uri="{FF2B5EF4-FFF2-40B4-BE49-F238E27FC236}">
                <a16:creationId xmlns:a16="http://schemas.microsoft.com/office/drawing/2014/main" id="{F4673D98-1EFB-49BA-963F-3EAEF058EAA1}"/>
              </a:ext>
            </a:extLst>
          </p:cNvPr>
          <p:cNvSpPr/>
          <p:nvPr/>
        </p:nvSpPr>
        <p:spPr>
          <a:xfrm>
            <a:off x="1984373" y="3911407"/>
            <a:ext cx="4011083" cy="632481"/>
          </a:xfrm>
          <a:prstGeom prst="rect">
            <a:avLst/>
          </a:prstGeom>
        </p:spPr>
        <p:txBody>
          <a:bodyPr>
            <a:spAutoFit/>
          </a:bodyPr>
          <a:lstStyle/>
          <a:p>
            <a:pPr>
              <a:defRPr/>
            </a:pPr>
            <a:r>
              <a:rPr lang="nl-BE" sz="1755" dirty="0">
                <a:solidFill>
                  <a:srgbClr val="800000"/>
                </a:solidFill>
                <a:highlight>
                  <a:srgbClr val="FFFFFF"/>
                </a:highlight>
                <a:latin typeface="Consolas" panose="020B0609020204030204" pitchFamily="49" charset="0"/>
              </a:rPr>
              <a:t>input.payments</a:t>
            </a:r>
            <a:r>
              <a:rPr lang="nl-BE" sz="1755" dirty="0">
                <a:solidFill>
                  <a:srgbClr val="000000"/>
                </a:solidFill>
                <a:highlight>
                  <a:srgbClr val="FFFFFF"/>
                </a:highlight>
                <a:latin typeface="Consolas" panose="020B0609020204030204" pitchFamily="49" charset="0"/>
              </a:rPr>
              <a:t> {</a:t>
            </a:r>
          </a:p>
          <a:p>
            <a:pPr>
              <a:defRPr/>
            </a:pPr>
            <a:r>
              <a:rPr lang="nl-BE" sz="1755" dirty="0">
                <a:solidFill>
                  <a:srgbClr val="000000"/>
                </a:solidFill>
                <a:highlight>
                  <a:srgbClr val="FFFFFF"/>
                </a:highlight>
                <a:latin typeface="Consolas" panose="020B0609020204030204" pitchFamily="49" charset="0"/>
              </a:rPr>
              <a:t>}</a:t>
            </a:r>
            <a:endParaRPr lang="nl-BE" sz="1755"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a:extLst>
              <a:ext uri="{FF2B5EF4-FFF2-40B4-BE49-F238E27FC236}">
                <a16:creationId xmlns:a16="http://schemas.microsoft.com/office/drawing/2014/main" id="{7CB6A8E1-8D6C-47AD-AFF3-EEBAF447B5D8}"/>
              </a:ext>
            </a:extLst>
          </p:cNvPr>
          <p:cNvSpPr>
            <a:spLocks noGrp="1"/>
          </p:cNvSpPr>
          <p:nvPr>
            <p:ph type="title"/>
          </p:nvPr>
        </p:nvSpPr>
        <p:spPr/>
        <p:txBody>
          <a:bodyPr/>
          <a:lstStyle/>
          <a:p>
            <a:r>
              <a:rPr lang="nl-BE" altLang="en-US"/>
              <a:t>Reset mechanism</a:t>
            </a:r>
          </a:p>
        </p:txBody>
      </p:sp>
      <p:sp>
        <p:nvSpPr>
          <p:cNvPr id="76803" name="Content Placeholder 2">
            <a:extLst>
              <a:ext uri="{FF2B5EF4-FFF2-40B4-BE49-F238E27FC236}">
                <a16:creationId xmlns:a16="http://schemas.microsoft.com/office/drawing/2014/main" id="{6EC788C4-1F65-4643-8487-E4DCC320D658}"/>
              </a:ext>
            </a:extLst>
          </p:cNvPr>
          <p:cNvSpPr>
            <a:spLocks noGrp="1"/>
          </p:cNvSpPr>
          <p:nvPr>
            <p:ph idx="1"/>
          </p:nvPr>
        </p:nvSpPr>
        <p:spPr/>
        <p:txBody>
          <a:bodyPr/>
          <a:lstStyle/>
          <a:p>
            <a:r>
              <a:rPr lang="nl-BE" altLang="en-US"/>
              <a:t>A CSS reset will “reset” all default HTML elements to default styles</a:t>
            </a:r>
          </a:p>
          <a:p>
            <a:endParaRPr lang="nl-BE" altLang="en-US"/>
          </a:p>
          <a:p>
            <a:r>
              <a:rPr lang="nl-BE" altLang="en-US"/>
              <a:t>Use </a:t>
            </a:r>
            <a:r>
              <a:rPr lang="nl-BE" altLang="en-US">
                <a:hlinkClick r:id="rId2"/>
              </a:rPr>
              <a:t>normalize.css</a:t>
            </a:r>
            <a:endParaRPr lang="nl-BE" altLang="en-US"/>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a:extLst>
              <a:ext uri="{FF2B5EF4-FFF2-40B4-BE49-F238E27FC236}">
                <a16:creationId xmlns:a16="http://schemas.microsoft.com/office/drawing/2014/main" id="{7531ABB9-6D00-4B8E-A484-40EBA5309D49}"/>
              </a:ext>
            </a:extLst>
          </p:cNvPr>
          <p:cNvSpPr>
            <a:spLocks noGrp="1"/>
          </p:cNvSpPr>
          <p:nvPr>
            <p:ph type="title"/>
          </p:nvPr>
        </p:nvSpPr>
        <p:spPr/>
        <p:txBody>
          <a:bodyPr/>
          <a:lstStyle/>
          <a:p>
            <a:r>
              <a:rPr lang="nl-BE" altLang="en-US"/>
              <a:t>INHERITANCE INHERITANCE INHERITANCE</a:t>
            </a:r>
          </a:p>
        </p:txBody>
      </p:sp>
      <p:sp>
        <p:nvSpPr>
          <p:cNvPr id="77827" name="Content Placeholder 2">
            <a:extLst>
              <a:ext uri="{FF2B5EF4-FFF2-40B4-BE49-F238E27FC236}">
                <a16:creationId xmlns:a16="http://schemas.microsoft.com/office/drawing/2014/main" id="{1C0F0572-3388-4753-8658-DE9FE585864B}"/>
              </a:ext>
            </a:extLst>
          </p:cNvPr>
          <p:cNvSpPr>
            <a:spLocks noGrp="1"/>
          </p:cNvSpPr>
          <p:nvPr>
            <p:ph idx="1"/>
          </p:nvPr>
        </p:nvSpPr>
        <p:spPr/>
        <p:txBody>
          <a:bodyPr/>
          <a:lstStyle/>
          <a:p>
            <a:r>
              <a:rPr lang="nl-BE" altLang="en-US" dirty="0"/>
              <a:t>CSS stands for Cascading Style Sheet</a:t>
            </a:r>
          </a:p>
          <a:p>
            <a:endParaRPr lang="nl-BE" altLang="en-US" dirty="0"/>
          </a:p>
          <a:p>
            <a:r>
              <a:rPr lang="nl-BE" altLang="en-US" dirty="0"/>
              <a:t>Allows you to write less code</a:t>
            </a:r>
          </a:p>
          <a:p>
            <a:pPr lvl="1"/>
            <a:r>
              <a:rPr lang="nl-BE" altLang="en-US" sz="2000" dirty="0"/>
              <a:t>Leads to smaller files which is more performant</a:t>
            </a:r>
          </a:p>
          <a:p>
            <a:endParaRPr lang="nl-BE" altLang="en-US" dirty="0"/>
          </a:p>
          <a:p>
            <a:r>
              <a:rPr lang="nl-BE" altLang="en-US" dirty="0"/>
              <a:t>Makes your code maintainable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8E0761-157D-4A24-BAE3-A9A40E00F22A}"/>
              </a:ext>
            </a:extLst>
          </p:cNvPr>
          <p:cNvSpPr>
            <a:spLocks noGrp="1"/>
          </p:cNvSpPr>
          <p:nvPr>
            <p:ph type="title"/>
          </p:nvPr>
        </p:nvSpPr>
        <p:spPr/>
        <p:txBody>
          <a:bodyPr/>
          <a:lstStyle/>
          <a:p>
            <a:r>
              <a:rPr lang="nl-BE" dirty="0"/>
              <a:t>Think in blocks</a:t>
            </a:r>
            <a:endParaRPr lang="en-BE" dirty="0"/>
          </a:p>
        </p:txBody>
      </p:sp>
      <p:pic>
        <p:nvPicPr>
          <p:cNvPr id="7" name="Picture 6">
            <a:extLst>
              <a:ext uri="{FF2B5EF4-FFF2-40B4-BE49-F238E27FC236}">
                <a16:creationId xmlns:a16="http://schemas.microsoft.com/office/drawing/2014/main" id="{90443CD3-8AD7-4620-8FDC-ED84E12F4509}"/>
              </a:ext>
            </a:extLst>
          </p:cNvPr>
          <p:cNvPicPr>
            <a:picLocks noChangeAspect="1"/>
          </p:cNvPicPr>
          <p:nvPr/>
        </p:nvPicPr>
        <p:blipFill rotWithShape="1">
          <a:blip r:embed="rId2"/>
          <a:srcRect l="2663" t="16789" r="1488" b="8852"/>
          <a:stretch/>
        </p:blipFill>
        <p:spPr>
          <a:xfrm>
            <a:off x="2895325" y="1598653"/>
            <a:ext cx="5184576" cy="3024336"/>
          </a:xfrm>
          <a:prstGeom prst="rect">
            <a:avLst/>
          </a:prstGeom>
        </p:spPr>
      </p:pic>
      <p:sp>
        <p:nvSpPr>
          <p:cNvPr id="8" name="Rectangle 7">
            <a:extLst>
              <a:ext uri="{FF2B5EF4-FFF2-40B4-BE49-F238E27FC236}">
                <a16:creationId xmlns:a16="http://schemas.microsoft.com/office/drawing/2014/main" id="{A9AFD93C-9E06-41BB-9BF4-80E357604BC5}"/>
              </a:ext>
            </a:extLst>
          </p:cNvPr>
          <p:cNvSpPr/>
          <p:nvPr/>
        </p:nvSpPr>
        <p:spPr>
          <a:xfrm>
            <a:off x="2895363" y="1636546"/>
            <a:ext cx="3678100" cy="360040"/>
          </a:xfrm>
          <a:prstGeom prst="rect">
            <a:avLst/>
          </a:prstGeom>
          <a:noFill/>
          <a:ln w="9525"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BE" sz="1800" b="0" i="0" u="none" strike="noStrike" kern="0" cap="none" spc="0" normalizeH="0" baseline="0" noProof="0">
              <a:ln>
                <a:noFill/>
              </a:ln>
              <a:solidFill>
                <a:prstClr val="white"/>
              </a:solidFill>
              <a:effectLst/>
              <a:uLnTx/>
              <a:uFillTx/>
              <a:latin typeface="Calibri"/>
              <a:ea typeface="+mn-ea"/>
              <a:cs typeface="+mn-cs"/>
            </a:endParaRPr>
          </a:p>
        </p:txBody>
      </p:sp>
      <p:sp>
        <p:nvSpPr>
          <p:cNvPr id="9" name="Rectangle 8">
            <a:extLst>
              <a:ext uri="{FF2B5EF4-FFF2-40B4-BE49-F238E27FC236}">
                <a16:creationId xmlns:a16="http://schemas.microsoft.com/office/drawing/2014/main" id="{2ED507AA-9A06-4E70-856C-02158CD840BD}"/>
              </a:ext>
            </a:extLst>
          </p:cNvPr>
          <p:cNvSpPr/>
          <p:nvPr/>
        </p:nvSpPr>
        <p:spPr>
          <a:xfrm>
            <a:off x="2895363" y="2212610"/>
            <a:ext cx="5040522" cy="576064"/>
          </a:xfrm>
          <a:prstGeom prst="rect">
            <a:avLst/>
          </a:prstGeom>
          <a:noFill/>
          <a:ln w="9525" cap="flat" cmpd="sng" algn="ctr">
            <a:solidFill>
              <a:srgbClr val="F79646">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BE" sz="1800" b="0" i="0" u="none" strike="noStrike" kern="0" cap="none" spc="0" normalizeH="0" baseline="0" noProof="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14A6A58A-3D94-4757-8F71-A065171B8544}"/>
              </a:ext>
            </a:extLst>
          </p:cNvPr>
          <p:cNvSpPr/>
          <p:nvPr/>
        </p:nvSpPr>
        <p:spPr>
          <a:xfrm>
            <a:off x="2895363" y="2860682"/>
            <a:ext cx="3678100" cy="288032"/>
          </a:xfrm>
          <a:prstGeom prst="rect">
            <a:avLst/>
          </a:prstGeom>
          <a:noFill/>
          <a:ln w="9525" cap="flat" cmpd="sng" algn="ctr">
            <a:solidFill>
              <a:srgbClr val="F79646">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BE" sz="1800" b="0" i="0" u="none" strike="noStrike" kern="0" cap="none" spc="0" normalizeH="0" baseline="0" noProof="0">
              <a:ln>
                <a:noFill/>
              </a:ln>
              <a:solidFill>
                <a:prstClr val="white"/>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id="{042BB96D-729F-44F1-BE4E-1F4CEE8488F2}"/>
              </a:ext>
            </a:extLst>
          </p:cNvPr>
          <p:cNvSpPr/>
          <p:nvPr/>
        </p:nvSpPr>
        <p:spPr>
          <a:xfrm>
            <a:off x="3255365" y="3220722"/>
            <a:ext cx="4392488" cy="359428"/>
          </a:xfrm>
          <a:prstGeom prst="rect">
            <a:avLst/>
          </a:prstGeom>
          <a:noFill/>
          <a:ln w="9525" cap="flat" cmpd="sng" algn="ctr">
            <a:solidFill>
              <a:srgbClr val="F79646">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BE" sz="1800" b="0" i="0" u="none" strike="noStrike" kern="0" cap="none" spc="0" normalizeH="0" baseline="0" noProof="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5C88B87B-EF71-4384-95B1-94CC0FC2066D}"/>
              </a:ext>
            </a:extLst>
          </p:cNvPr>
          <p:cNvSpPr/>
          <p:nvPr/>
        </p:nvSpPr>
        <p:spPr>
          <a:xfrm>
            <a:off x="2895363" y="3712706"/>
            <a:ext cx="5040522" cy="576064"/>
          </a:xfrm>
          <a:prstGeom prst="rect">
            <a:avLst/>
          </a:prstGeom>
          <a:noFill/>
          <a:ln w="9525" cap="flat" cmpd="sng" algn="ctr">
            <a:solidFill>
              <a:srgbClr val="F79646">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BE" sz="1800" b="0" i="0" u="none" strike="noStrike" kern="0" cap="none" spc="0" normalizeH="0" baseline="0" noProof="0">
              <a:ln>
                <a:noFill/>
              </a:ln>
              <a:solidFill>
                <a:prstClr val="white"/>
              </a:solidFill>
              <a:effectLst/>
              <a:uLnTx/>
              <a:uFillTx/>
              <a:latin typeface="Calibri"/>
              <a:ea typeface="+mn-ea"/>
              <a:cs typeface="+mn-cs"/>
            </a:endParaRPr>
          </a:p>
        </p:txBody>
      </p:sp>
      <p:sp>
        <p:nvSpPr>
          <p:cNvPr id="13" name="Rectangle 12">
            <a:extLst>
              <a:ext uri="{FF2B5EF4-FFF2-40B4-BE49-F238E27FC236}">
                <a16:creationId xmlns:a16="http://schemas.microsoft.com/office/drawing/2014/main" id="{3F722C12-27E8-41F2-B32B-86B147862F66}"/>
              </a:ext>
            </a:extLst>
          </p:cNvPr>
          <p:cNvSpPr/>
          <p:nvPr/>
        </p:nvSpPr>
        <p:spPr>
          <a:xfrm>
            <a:off x="3255365" y="2891454"/>
            <a:ext cx="504056" cy="185252"/>
          </a:xfrm>
          <a:prstGeom prst="rect">
            <a:avLst/>
          </a:prstGeom>
          <a:noFill/>
          <a:ln w="9525"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BE"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04373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B16B2-94A7-4CD8-8333-2F6000F4CE8C}"/>
              </a:ext>
            </a:extLst>
          </p:cNvPr>
          <p:cNvSpPr>
            <a:spLocks noGrp="1"/>
          </p:cNvSpPr>
          <p:nvPr>
            <p:ph type="title"/>
          </p:nvPr>
        </p:nvSpPr>
        <p:spPr/>
        <p:txBody>
          <a:bodyPr/>
          <a:lstStyle/>
          <a:p>
            <a:r>
              <a:rPr lang="nl-BE" dirty="0"/>
              <a:t>Box Model</a:t>
            </a:r>
            <a:endParaRPr lang="en-BE" dirty="0"/>
          </a:p>
        </p:txBody>
      </p:sp>
      <p:sp>
        <p:nvSpPr>
          <p:cNvPr id="4" name="Content Placeholder 3">
            <a:extLst>
              <a:ext uri="{FF2B5EF4-FFF2-40B4-BE49-F238E27FC236}">
                <a16:creationId xmlns:a16="http://schemas.microsoft.com/office/drawing/2014/main" id="{1893AC10-4606-4F2C-8D35-F44DB2467B89}"/>
              </a:ext>
            </a:extLst>
          </p:cNvPr>
          <p:cNvSpPr>
            <a:spLocks noGrp="1"/>
          </p:cNvSpPr>
          <p:nvPr>
            <p:ph idx="1"/>
          </p:nvPr>
        </p:nvSpPr>
        <p:spPr/>
        <p:txBody>
          <a:bodyPr/>
          <a:lstStyle/>
          <a:p>
            <a:r>
              <a:rPr lang="nl-BE" dirty="0"/>
              <a:t>Each element is a rectangular box</a:t>
            </a:r>
          </a:p>
          <a:p>
            <a:endParaRPr lang="nl-BE" dirty="0"/>
          </a:p>
          <a:p>
            <a:r>
              <a:rPr lang="nl-BE" dirty="0"/>
              <a:t>CSS specifies</a:t>
            </a:r>
          </a:p>
          <a:p>
            <a:pPr lvl="1"/>
            <a:r>
              <a:rPr lang="nl-BE" sz="2000" dirty="0"/>
              <a:t>The size</a:t>
            </a:r>
          </a:p>
          <a:p>
            <a:pPr lvl="1"/>
            <a:r>
              <a:rPr lang="nl-BE" sz="2000" dirty="0"/>
              <a:t>Position</a:t>
            </a:r>
          </a:p>
          <a:p>
            <a:pPr lvl="1"/>
            <a:r>
              <a:rPr lang="nl-BE" sz="2000" dirty="0"/>
              <a:t>Properties</a:t>
            </a:r>
          </a:p>
          <a:p>
            <a:pPr lvl="1"/>
            <a:endParaRPr lang="nl-BE" dirty="0"/>
          </a:p>
          <a:p>
            <a:r>
              <a:rPr lang="nl-BE" dirty="0"/>
              <a:t>Each box is composed of 4 parts</a:t>
            </a:r>
          </a:p>
          <a:p>
            <a:pPr lvl="1"/>
            <a:r>
              <a:rPr lang="nl-BE" sz="2000" dirty="0"/>
              <a:t>Content</a:t>
            </a:r>
          </a:p>
          <a:p>
            <a:pPr lvl="1"/>
            <a:r>
              <a:rPr lang="nl-BE" sz="2000" dirty="0"/>
              <a:t>Padding</a:t>
            </a:r>
          </a:p>
          <a:p>
            <a:pPr lvl="1"/>
            <a:r>
              <a:rPr lang="nl-BE" sz="2000" dirty="0"/>
              <a:t>Border</a:t>
            </a:r>
          </a:p>
          <a:p>
            <a:pPr lvl="1"/>
            <a:r>
              <a:rPr lang="nl-BE" sz="2000" dirty="0"/>
              <a:t>Margin</a:t>
            </a:r>
          </a:p>
          <a:p>
            <a:pPr lvl="1"/>
            <a:endParaRPr lang="nl-BE" dirty="0"/>
          </a:p>
        </p:txBody>
      </p:sp>
    </p:spTree>
    <p:extLst>
      <p:ext uri="{BB962C8B-B14F-4D97-AF65-F5344CB8AC3E}">
        <p14:creationId xmlns:p14="http://schemas.microsoft.com/office/powerpoint/2010/main" val="4177396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061626B-74FB-4A0E-B02C-732F6CD3E557}"/>
              </a:ext>
            </a:extLst>
          </p:cNvPr>
          <p:cNvPicPr>
            <a:picLocks noChangeAspect="1"/>
          </p:cNvPicPr>
          <p:nvPr/>
        </p:nvPicPr>
        <p:blipFill>
          <a:blip r:embed="rId2"/>
          <a:stretch>
            <a:fillRect/>
          </a:stretch>
        </p:blipFill>
        <p:spPr>
          <a:xfrm>
            <a:off x="1619352" y="397560"/>
            <a:ext cx="7451521" cy="5221504"/>
          </a:xfrm>
          <a:prstGeom prst="rect">
            <a:avLst/>
          </a:prstGeom>
        </p:spPr>
      </p:pic>
    </p:spTree>
    <p:extLst>
      <p:ext uri="{BB962C8B-B14F-4D97-AF65-F5344CB8AC3E}">
        <p14:creationId xmlns:p14="http://schemas.microsoft.com/office/powerpoint/2010/main" val="2590982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6E4FC-4DDF-4B3B-BC78-E5C407FC03AD}"/>
              </a:ext>
            </a:extLst>
          </p:cNvPr>
          <p:cNvSpPr>
            <a:spLocks noGrp="1"/>
          </p:cNvSpPr>
          <p:nvPr>
            <p:ph type="title"/>
          </p:nvPr>
        </p:nvSpPr>
        <p:spPr/>
        <p:txBody>
          <a:bodyPr/>
          <a:lstStyle/>
          <a:p>
            <a:r>
              <a:rPr lang="nl-BE" dirty="0"/>
              <a:t>Box Model</a:t>
            </a:r>
            <a:endParaRPr lang="en-BE" dirty="0"/>
          </a:p>
        </p:txBody>
      </p:sp>
      <p:sp>
        <p:nvSpPr>
          <p:cNvPr id="3" name="Content Placeholder 2">
            <a:extLst>
              <a:ext uri="{FF2B5EF4-FFF2-40B4-BE49-F238E27FC236}">
                <a16:creationId xmlns:a16="http://schemas.microsoft.com/office/drawing/2014/main" id="{EDB7B21B-4993-44CA-99F1-C65FA58ADD87}"/>
              </a:ext>
            </a:extLst>
          </p:cNvPr>
          <p:cNvSpPr>
            <a:spLocks noGrp="1"/>
          </p:cNvSpPr>
          <p:nvPr>
            <p:ph idx="1"/>
          </p:nvPr>
        </p:nvSpPr>
        <p:spPr/>
        <p:txBody>
          <a:bodyPr/>
          <a:lstStyle/>
          <a:p>
            <a:r>
              <a:rPr lang="nl-BE" dirty="0"/>
              <a:t>Content area</a:t>
            </a:r>
          </a:p>
          <a:p>
            <a:pPr lvl="1"/>
            <a:r>
              <a:rPr lang="nl-BE" sz="2000" dirty="0"/>
              <a:t>The “real” content of the element</a:t>
            </a:r>
          </a:p>
          <a:p>
            <a:pPr lvl="1"/>
            <a:r>
              <a:rPr lang="nl-BE" sz="2000" dirty="0"/>
              <a:t>Dimensions are the content </a:t>
            </a:r>
            <a:r>
              <a:rPr lang="nl-BE" sz="2000" b="1" dirty="0"/>
              <a:t>witdth</a:t>
            </a:r>
            <a:r>
              <a:rPr lang="nl-BE" sz="2000" dirty="0"/>
              <a:t> and content </a:t>
            </a:r>
            <a:r>
              <a:rPr lang="nl-BE" sz="2000" b="1" dirty="0"/>
              <a:t>height</a:t>
            </a:r>
          </a:p>
          <a:p>
            <a:pPr lvl="1"/>
            <a:r>
              <a:rPr lang="nl-BE" sz="2000" b="1" dirty="0"/>
              <a:t>Content-Box</a:t>
            </a:r>
          </a:p>
          <a:p>
            <a:pPr lvl="1"/>
            <a:endParaRPr lang="nl-BE" b="1" dirty="0"/>
          </a:p>
          <a:p>
            <a:r>
              <a:rPr lang="nl-BE" dirty="0"/>
              <a:t>Padding</a:t>
            </a:r>
          </a:p>
          <a:p>
            <a:pPr lvl="1"/>
            <a:r>
              <a:rPr lang="nl-BE" dirty="0"/>
              <a:t>Area between border and content</a:t>
            </a:r>
          </a:p>
          <a:p>
            <a:pPr lvl="1"/>
            <a:r>
              <a:rPr lang="nl-BE" b="1" dirty="0"/>
              <a:t>Padding-box</a:t>
            </a:r>
          </a:p>
          <a:p>
            <a:pPr lvl="1"/>
            <a:endParaRPr lang="nl-BE" dirty="0"/>
          </a:p>
          <a:p>
            <a:r>
              <a:rPr lang="nl-BE" dirty="0"/>
              <a:t>Border</a:t>
            </a:r>
          </a:p>
          <a:p>
            <a:pPr lvl="1"/>
            <a:r>
              <a:rPr lang="nl-BE" b="1" dirty="0"/>
              <a:t>Border-box</a:t>
            </a:r>
          </a:p>
          <a:p>
            <a:endParaRPr lang="nl-BE" dirty="0"/>
          </a:p>
          <a:p>
            <a:pPr lvl="1"/>
            <a:endParaRPr lang="en-BE" dirty="0"/>
          </a:p>
        </p:txBody>
      </p:sp>
    </p:spTree>
    <p:extLst>
      <p:ext uri="{BB962C8B-B14F-4D97-AF65-F5344CB8AC3E}">
        <p14:creationId xmlns:p14="http://schemas.microsoft.com/office/powerpoint/2010/main" val="4244841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6E4FC-4DDF-4B3B-BC78-E5C407FC03AD}"/>
              </a:ext>
            </a:extLst>
          </p:cNvPr>
          <p:cNvSpPr>
            <a:spLocks noGrp="1"/>
          </p:cNvSpPr>
          <p:nvPr>
            <p:ph type="title"/>
          </p:nvPr>
        </p:nvSpPr>
        <p:spPr/>
        <p:txBody>
          <a:bodyPr/>
          <a:lstStyle/>
          <a:p>
            <a:r>
              <a:rPr lang="nl-BE" dirty="0"/>
              <a:t>Box Model</a:t>
            </a:r>
            <a:endParaRPr lang="en-BE" dirty="0"/>
          </a:p>
        </p:txBody>
      </p:sp>
      <p:sp>
        <p:nvSpPr>
          <p:cNvPr id="3" name="Content Placeholder 2">
            <a:extLst>
              <a:ext uri="{FF2B5EF4-FFF2-40B4-BE49-F238E27FC236}">
                <a16:creationId xmlns:a16="http://schemas.microsoft.com/office/drawing/2014/main" id="{EDB7B21B-4993-44CA-99F1-C65FA58ADD87}"/>
              </a:ext>
            </a:extLst>
          </p:cNvPr>
          <p:cNvSpPr>
            <a:spLocks noGrp="1"/>
          </p:cNvSpPr>
          <p:nvPr>
            <p:ph idx="1"/>
          </p:nvPr>
        </p:nvSpPr>
        <p:spPr/>
        <p:txBody>
          <a:bodyPr/>
          <a:lstStyle/>
          <a:p>
            <a:r>
              <a:rPr lang="nl-BE" dirty="0"/>
              <a:t>Content area</a:t>
            </a:r>
          </a:p>
          <a:p>
            <a:pPr lvl="1"/>
            <a:r>
              <a:rPr lang="nl-BE" sz="2000" dirty="0"/>
              <a:t>The “real” content of the element</a:t>
            </a:r>
          </a:p>
          <a:p>
            <a:pPr lvl="1"/>
            <a:r>
              <a:rPr lang="nl-BE" sz="2000" dirty="0"/>
              <a:t>Dimensions are the content </a:t>
            </a:r>
            <a:r>
              <a:rPr lang="nl-BE" sz="2000" b="1" dirty="0"/>
              <a:t>witdth</a:t>
            </a:r>
            <a:r>
              <a:rPr lang="nl-BE" sz="2000" dirty="0"/>
              <a:t> and content </a:t>
            </a:r>
            <a:r>
              <a:rPr lang="nl-BE" sz="2000" b="1" dirty="0"/>
              <a:t>height</a:t>
            </a:r>
          </a:p>
          <a:p>
            <a:pPr lvl="1"/>
            <a:r>
              <a:rPr lang="nl-BE" sz="2000" b="1" dirty="0"/>
              <a:t>Content-Box</a:t>
            </a:r>
          </a:p>
          <a:p>
            <a:pPr lvl="1"/>
            <a:endParaRPr lang="nl-BE" b="1" dirty="0"/>
          </a:p>
          <a:p>
            <a:r>
              <a:rPr lang="nl-BE" dirty="0"/>
              <a:t>Padding</a:t>
            </a:r>
          </a:p>
          <a:p>
            <a:pPr lvl="1"/>
            <a:r>
              <a:rPr lang="nl-BE" dirty="0"/>
              <a:t>Area between border and content</a:t>
            </a:r>
          </a:p>
          <a:p>
            <a:pPr lvl="1"/>
            <a:r>
              <a:rPr lang="nl-BE" b="1" dirty="0"/>
              <a:t>Padding-box</a:t>
            </a:r>
          </a:p>
          <a:p>
            <a:pPr lvl="1"/>
            <a:endParaRPr lang="nl-BE" dirty="0"/>
          </a:p>
          <a:p>
            <a:r>
              <a:rPr lang="nl-BE" dirty="0"/>
              <a:t>Border</a:t>
            </a:r>
          </a:p>
          <a:p>
            <a:pPr lvl="1"/>
            <a:r>
              <a:rPr lang="nl-BE" b="1" dirty="0"/>
              <a:t>Border-box</a:t>
            </a:r>
          </a:p>
          <a:p>
            <a:endParaRPr lang="nl-BE" dirty="0"/>
          </a:p>
          <a:p>
            <a:pPr lvl="1"/>
            <a:endParaRPr lang="en-BE" dirty="0"/>
          </a:p>
        </p:txBody>
      </p:sp>
    </p:spTree>
    <p:extLst>
      <p:ext uri="{BB962C8B-B14F-4D97-AF65-F5344CB8AC3E}">
        <p14:creationId xmlns:p14="http://schemas.microsoft.com/office/powerpoint/2010/main" val="22225143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6E4FC-4DDF-4B3B-BC78-E5C407FC03AD}"/>
              </a:ext>
            </a:extLst>
          </p:cNvPr>
          <p:cNvSpPr>
            <a:spLocks noGrp="1"/>
          </p:cNvSpPr>
          <p:nvPr>
            <p:ph type="title"/>
          </p:nvPr>
        </p:nvSpPr>
        <p:spPr/>
        <p:txBody>
          <a:bodyPr/>
          <a:lstStyle/>
          <a:p>
            <a:r>
              <a:rPr lang="nl-BE" dirty="0"/>
              <a:t>Box Model</a:t>
            </a:r>
            <a:endParaRPr lang="en-BE" dirty="0"/>
          </a:p>
        </p:txBody>
      </p:sp>
      <p:sp>
        <p:nvSpPr>
          <p:cNvPr id="3" name="Content Placeholder 2">
            <a:extLst>
              <a:ext uri="{FF2B5EF4-FFF2-40B4-BE49-F238E27FC236}">
                <a16:creationId xmlns:a16="http://schemas.microsoft.com/office/drawing/2014/main" id="{EDB7B21B-4993-44CA-99F1-C65FA58ADD87}"/>
              </a:ext>
            </a:extLst>
          </p:cNvPr>
          <p:cNvSpPr>
            <a:spLocks noGrp="1"/>
          </p:cNvSpPr>
          <p:nvPr>
            <p:ph idx="1"/>
          </p:nvPr>
        </p:nvSpPr>
        <p:spPr/>
        <p:txBody>
          <a:bodyPr/>
          <a:lstStyle/>
          <a:p>
            <a:r>
              <a:rPr lang="nl-BE" dirty="0"/>
              <a:t>Margin</a:t>
            </a:r>
          </a:p>
          <a:p>
            <a:pPr lvl="1"/>
            <a:r>
              <a:rPr lang="nl-BE" sz="2000" dirty="0"/>
              <a:t>Between border and the outside of the element</a:t>
            </a:r>
          </a:p>
          <a:p>
            <a:pPr lvl="1"/>
            <a:r>
              <a:rPr lang="nl-BE" sz="2000" b="1" dirty="0"/>
              <a:t>Margin-box</a:t>
            </a:r>
          </a:p>
          <a:p>
            <a:pPr lvl="1"/>
            <a:endParaRPr lang="nl-BE" b="1" dirty="0"/>
          </a:p>
          <a:p>
            <a:endParaRPr lang="nl-BE" dirty="0"/>
          </a:p>
          <a:p>
            <a:pPr lvl="1"/>
            <a:endParaRPr lang="en-BE" dirty="0"/>
          </a:p>
        </p:txBody>
      </p:sp>
    </p:spTree>
    <p:extLst>
      <p:ext uri="{BB962C8B-B14F-4D97-AF65-F5344CB8AC3E}">
        <p14:creationId xmlns:p14="http://schemas.microsoft.com/office/powerpoint/2010/main" val="2984789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1E9B3A5-5CC6-4B68-8AD3-DE76505192EA}"/>
              </a:ext>
            </a:extLst>
          </p:cNvPr>
          <p:cNvSpPr txBox="1"/>
          <p:nvPr/>
        </p:nvSpPr>
        <p:spPr>
          <a:xfrm>
            <a:off x="2637238" y="2132850"/>
            <a:ext cx="5014193" cy="1446550"/>
          </a:xfrm>
          <a:prstGeom prst="rect">
            <a:avLst/>
          </a:prstGeom>
          <a:noFill/>
        </p:spPr>
        <p:txBody>
          <a:bodyPr wrap="none" rtlCol="0">
            <a:spAutoFit/>
          </a:bodyPr>
          <a:lstStyle/>
          <a:p>
            <a:r>
              <a:rPr lang="nl-BE" sz="8800" dirty="0"/>
              <a:t>CSS SUCKS</a:t>
            </a:r>
          </a:p>
        </p:txBody>
      </p:sp>
      <p:sp>
        <p:nvSpPr>
          <p:cNvPr id="6" name="Rectangle 5">
            <a:extLst>
              <a:ext uri="{FF2B5EF4-FFF2-40B4-BE49-F238E27FC236}">
                <a16:creationId xmlns:a16="http://schemas.microsoft.com/office/drawing/2014/main" id="{236DC6FA-1021-4A86-8580-2434DC3353BF}"/>
              </a:ext>
            </a:extLst>
          </p:cNvPr>
          <p:cNvSpPr/>
          <p:nvPr/>
        </p:nvSpPr>
        <p:spPr>
          <a:xfrm>
            <a:off x="2304730" y="1800340"/>
            <a:ext cx="4166755" cy="208857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87711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7E51A-7337-4C60-8721-FFF48C9C95A3}"/>
              </a:ext>
            </a:extLst>
          </p:cNvPr>
          <p:cNvSpPr>
            <a:spLocks noGrp="1"/>
          </p:cNvSpPr>
          <p:nvPr>
            <p:ph type="title"/>
          </p:nvPr>
        </p:nvSpPr>
        <p:spPr/>
        <p:txBody>
          <a:bodyPr/>
          <a:lstStyle/>
          <a:p>
            <a:r>
              <a:rPr lang="nl-BE" dirty="0"/>
              <a:t>So what’s the problem</a:t>
            </a:r>
            <a:endParaRPr lang="en-BE" dirty="0"/>
          </a:p>
        </p:txBody>
      </p:sp>
      <p:sp>
        <p:nvSpPr>
          <p:cNvPr id="3" name="Content Placeholder 2">
            <a:extLst>
              <a:ext uri="{FF2B5EF4-FFF2-40B4-BE49-F238E27FC236}">
                <a16:creationId xmlns:a16="http://schemas.microsoft.com/office/drawing/2014/main" id="{80A6C5D4-BC3F-49A3-B9D7-B87D44FE926C}"/>
              </a:ext>
            </a:extLst>
          </p:cNvPr>
          <p:cNvSpPr>
            <a:spLocks noGrp="1"/>
          </p:cNvSpPr>
          <p:nvPr>
            <p:ph idx="1"/>
          </p:nvPr>
        </p:nvSpPr>
        <p:spPr/>
        <p:txBody>
          <a:bodyPr/>
          <a:lstStyle/>
          <a:p>
            <a:r>
              <a:rPr lang="nl-BE" dirty="0"/>
              <a:t>The witdth!</a:t>
            </a:r>
          </a:p>
          <a:p>
            <a:endParaRPr lang="nl-BE" dirty="0"/>
          </a:p>
          <a:p>
            <a:r>
              <a:rPr lang="nl-BE" dirty="0"/>
              <a:t>By default</a:t>
            </a:r>
          </a:p>
          <a:p>
            <a:pPr lvl="1"/>
            <a:r>
              <a:rPr lang="nl-BE" dirty="0"/>
              <a:t>Width: margin + border + padding + content</a:t>
            </a:r>
          </a:p>
          <a:p>
            <a:pPr lvl="1"/>
            <a:r>
              <a:rPr lang="nl-BE" dirty="0"/>
              <a:t>Not logical</a:t>
            </a:r>
          </a:p>
          <a:p>
            <a:pPr lvl="1"/>
            <a:endParaRPr lang="nl-BE" dirty="0"/>
          </a:p>
          <a:p>
            <a:r>
              <a:rPr lang="nl-BE" dirty="0">
                <a:hlinkClick r:id="rId3"/>
              </a:rPr>
              <a:t>https://developer.mozilla.org/en-US/docs/Web/CSS/box-sizing</a:t>
            </a:r>
            <a:endParaRPr lang="nl-BE" dirty="0"/>
          </a:p>
          <a:p>
            <a:endParaRPr lang="en-BE" dirty="0"/>
          </a:p>
        </p:txBody>
      </p:sp>
    </p:spTree>
    <p:extLst>
      <p:ext uri="{BB962C8B-B14F-4D97-AF65-F5344CB8AC3E}">
        <p14:creationId xmlns:p14="http://schemas.microsoft.com/office/powerpoint/2010/main" val="273119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DA004D-C1A2-4A94-BF02-F5C7D5C847BC}"/>
              </a:ext>
            </a:extLst>
          </p:cNvPr>
          <p:cNvSpPr/>
          <p:nvPr/>
        </p:nvSpPr>
        <p:spPr>
          <a:xfrm>
            <a:off x="1012345" y="1454040"/>
            <a:ext cx="8665535" cy="3108543"/>
          </a:xfrm>
          <a:prstGeom prst="rect">
            <a:avLst/>
          </a:prstGeom>
          <a:ln>
            <a:solidFill>
              <a:schemeClr val="bg1">
                <a:lumMod val="85000"/>
              </a:schemeClr>
            </a:solidFill>
          </a:ln>
        </p:spPr>
        <p:txBody>
          <a:bodyPr wrap="square">
            <a:spAutoFit/>
          </a:bodyPr>
          <a:lstStyle/>
          <a:p>
            <a:r>
              <a:rPr lang="nl-BE" sz="2800" dirty="0">
                <a:solidFill>
                  <a:srgbClr val="800000"/>
                </a:solidFill>
                <a:latin typeface="Consolas" panose="020B0609020204030204" pitchFamily="49" charset="0"/>
              </a:rPr>
              <a:t>html</a:t>
            </a:r>
            <a:r>
              <a:rPr lang="nl-BE" sz="2800" dirty="0">
                <a:solidFill>
                  <a:srgbClr val="000000"/>
                </a:solidFill>
                <a:latin typeface="Consolas" panose="020B0609020204030204" pitchFamily="49" charset="0"/>
              </a:rPr>
              <a:t> {</a:t>
            </a:r>
          </a:p>
          <a:p>
            <a:r>
              <a:rPr lang="nl-BE" sz="2800" dirty="0">
                <a:solidFill>
                  <a:srgbClr val="FF0000"/>
                </a:solidFill>
                <a:latin typeface="Consolas" panose="020B0609020204030204" pitchFamily="49" charset="0"/>
              </a:rPr>
              <a:t>	box-sizing</a:t>
            </a:r>
            <a:r>
              <a:rPr lang="nl-BE" sz="2800" dirty="0">
                <a:solidFill>
                  <a:srgbClr val="000000"/>
                </a:solidFill>
                <a:latin typeface="Consolas" panose="020B0609020204030204" pitchFamily="49" charset="0"/>
              </a:rPr>
              <a:t>: </a:t>
            </a:r>
            <a:r>
              <a:rPr lang="nl-BE" sz="2800" dirty="0">
                <a:solidFill>
                  <a:srgbClr val="0451A5"/>
                </a:solidFill>
                <a:latin typeface="Consolas" panose="020B0609020204030204" pitchFamily="49" charset="0"/>
              </a:rPr>
              <a:t>border-box</a:t>
            </a:r>
            <a:r>
              <a:rPr lang="nl-BE" sz="2800" dirty="0">
                <a:solidFill>
                  <a:srgbClr val="000000"/>
                </a:solidFill>
                <a:latin typeface="Consolas" panose="020B0609020204030204" pitchFamily="49" charset="0"/>
              </a:rPr>
              <a:t>;</a:t>
            </a:r>
          </a:p>
          <a:p>
            <a:r>
              <a:rPr lang="nl-BE" sz="2800" dirty="0">
                <a:solidFill>
                  <a:srgbClr val="000000"/>
                </a:solidFill>
                <a:latin typeface="Consolas" panose="020B0609020204030204" pitchFamily="49" charset="0"/>
              </a:rPr>
              <a:t>}</a:t>
            </a:r>
          </a:p>
          <a:p>
            <a:endParaRPr lang="nl-BE" sz="2800" dirty="0">
              <a:solidFill>
                <a:srgbClr val="000000"/>
              </a:solidFill>
              <a:latin typeface="Consolas" panose="020B0609020204030204" pitchFamily="49" charset="0"/>
            </a:endParaRPr>
          </a:p>
          <a:p>
            <a:r>
              <a:rPr lang="nl-BE" sz="2800" dirty="0">
                <a:solidFill>
                  <a:srgbClr val="800000"/>
                </a:solidFill>
                <a:latin typeface="Consolas" panose="020B0609020204030204" pitchFamily="49" charset="0"/>
              </a:rPr>
              <a:t>*, *:before, *:after</a:t>
            </a:r>
            <a:r>
              <a:rPr lang="nl-BE" sz="2800" dirty="0">
                <a:solidFill>
                  <a:srgbClr val="000000"/>
                </a:solidFill>
                <a:latin typeface="Consolas" panose="020B0609020204030204" pitchFamily="49" charset="0"/>
              </a:rPr>
              <a:t> {</a:t>
            </a:r>
          </a:p>
          <a:p>
            <a:r>
              <a:rPr lang="nl-BE" sz="2800" dirty="0">
                <a:solidFill>
                  <a:srgbClr val="FF0000"/>
                </a:solidFill>
                <a:latin typeface="Consolas" panose="020B0609020204030204" pitchFamily="49" charset="0"/>
              </a:rPr>
              <a:t>	box-sizing</a:t>
            </a:r>
            <a:r>
              <a:rPr lang="nl-BE" sz="2800" dirty="0">
                <a:solidFill>
                  <a:srgbClr val="000000"/>
                </a:solidFill>
                <a:latin typeface="Consolas" panose="020B0609020204030204" pitchFamily="49" charset="0"/>
              </a:rPr>
              <a:t>: </a:t>
            </a:r>
            <a:r>
              <a:rPr lang="nl-BE" sz="2800" dirty="0">
                <a:solidFill>
                  <a:srgbClr val="0451A5"/>
                </a:solidFill>
                <a:latin typeface="Consolas" panose="020B0609020204030204" pitchFamily="49" charset="0"/>
              </a:rPr>
              <a:t>inherit</a:t>
            </a:r>
            <a:r>
              <a:rPr lang="nl-BE" sz="2800" dirty="0">
                <a:solidFill>
                  <a:srgbClr val="000000"/>
                </a:solidFill>
                <a:latin typeface="Consolas" panose="020B0609020204030204" pitchFamily="49" charset="0"/>
              </a:rPr>
              <a:t>;</a:t>
            </a:r>
          </a:p>
          <a:p>
            <a:r>
              <a:rPr lang="nl-BE" sz="28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12202032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7C178-B868-417B-B916-D78D94AED21F}"/>
              </a:ext>
            </a:extLst>
          </p:cNvPr>
          <p:cNvSpPr>
            <a:spLocks noGrp="1"/>
          </p:cNvSpPr>
          <p:nvPr>
            <p:ph type="title"/>
          </p:nvPr>
        </p:nvSpPr>
        <p:spPr/>
        <p:txBody>
          <a:bodyPr/>
          <a:lstStyle/>
          <a:p>
            <a:r>
              <a:rPr lang="nl-BE" dirty="0"/>
              <a:t>Selecting blocks</a:t>
            </a:r>
            <a:endParaRPr lang="en-BE" dirty="0"/>
          </a:p>
        </p:txBody>
      </p:sp>
      <p:sp>
        <p:nvSpPr>
          <p:cNvPr id="3" name="Content Placeholder 2">
            <a:extLst>
              <a:ext uri="{FF2B5EF4-FFF2-40B4-BE49-F238E27FC236}">
                <a16:creationId xmlns:a16="http://schemas.microsoft.com/office/drawing/2014/main" id="{654687F4-19EE-4483-9755-90BAA576AFDF}"/>
              </a:ext>
            </a:extLst>
          </p:cNvPr>
          <p:cNvSpPr>
            <a:spLocks noGrp="1"/>
          </p:cNvSpPr>
          <p:nvPr>
            <p:ph idx="1"/>
          </p:nvPr>
        </p:nvSpPr>
        <p:spPr/>
        <p:txBody>
          <a:bodyPr/>
          <a:lstStyle/>
          <a:p>
            <a:r>
              <a:rPr lang="nl-BE" dirty="0"/>
              <a:t>CSS == select block + assign properties</a:t>
            </a:r>
          </a:p>
          <a:p>
            <a:endParaRPr lang="nl-BE" dirty="0"/>
          </a:p>
          <a:p>
            <a:r>
              <a:rPr lang="nl-BE" dirty="0"/>
              <a:t>Rule</a:t>
            </a:r>
          </a:p>
          <a:p>
            <a:pPr lvl="1"/>
            <a:r>
              <a:rPr lang="nl-BE" dirty="0"/>
              <a:t>Selector</a:t>
            </a:r>
          </a:p>
          <a:p>
            <a:pPr lvl="1"/>
            <a:r>
              <a:rPr lang="nl-BE" dirty="0"/>
              <a:t>declaration</a:t>
            </a:r>
            <a:endParaRPr lang="en-BE" dirty="0"/>
          </a:p>
        </p:txBody>
      </p:sp>
    </p:spTree>
    <p:extLst>
      <p:ext uri="{BB962C8B-B14F-4D97-AF65-F5344CB8AC3E}">
        <p14:creationId xmlns:p14="http://schemas.microsoft.com/office/powerpoint/2010/main" val="2481487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8DBBDCAE-086E-4433-A2A5-D1CF96DDA25E}"/>
              </a:ext>
            </a:extLst>
          </p:cNvPr>
          <p:cNvSpPr>
            <a:spLocks noGrp="1"/>
          </p:cNvSpPr>
          <p:nvPr>
            <p:ph type="ctrTitle"/>
          </p:nvPr>
        </p:nvSpPr>
        <p:spPr>
          <a:xfrm>
            <a:off x="1472399" y="2173842"/>
            <a:ext cx="6098400" cy="1274372"/>
          </a:xfrm>
        </p:spPr>
        <p:txBody>
          <a:bodyPr/>
          <a:lstStyle/>
          <a:p>
            <a:pPr algn="l"/>
            <a:r>
              <a:rPr lang="nl-BE" altLang="en-US" dirty="0"/>
              <a:t>CSS</a:t>
            </a:r>
          </a:p>
        </p:txBody>
      </p:sp>
      <p:sp>
        <p:nvSpPr>
          <p:cNvPr id="2" name="Subtitle 1">
            <a:extLst>
              <a:ext uri="{FF2B5EF4-FFF2-40B4-BE49-F238E27FC236}">
                <a16:creationId xmlns:a16="http://schemas.microsoft.com/office/drawing/2014/main" id="{47A79FCD-4B9C-4B62-B9C3-4642AB44DFE7}"/>
              </a:ext>
            </a:extLst>
          </p:cNvPr>
          <p:cNvSpPr>
            <a:spLocks noGrp="1"/>
          </p:cNvSpPr>
          <p:nvPr>
            <p:ph type="subTitle" idx="1"/>
          </p:nvPr>
        </p:nvSpPr>
        <p:spPr>
          <a:xfrm>
            <a:off x="1472399" y="2811028"/>
            <a:ext cx="6098399" cy="1010086"/>
          </a:xfrm>
        </p:spPr>
        <p:txBody>
          <a:bodyPr/>
          <a:lstStyle/>
          <a:p>
            <a:r>
              <a:rPr lang="nl-BE" altLang="en-US" dirty="0"/>
              <a:t>Selectors</a:t>
            </a:r>
            <a:endParaRPr lang="en-BE" dirty="0"/>
          </a:p>
        </p:txBody>
      </p:sp>
      <p:sp>
        <p:nvSpPr>
          <p:cNvPr id="3" name="Text Placeholder 2">
            <a:extLst>
              <a:ext uri="{FF2B5EF4-FFF2-40B4-BE49-F238E27FC236}">
                <a16:creationId xmlns:a16="http://schemas.microsoft.com/office/drawing/2014/main" id="{138A695F-0790-49EB-984F-0468C041FF9F}"/>
              </a:ext>
            </a:extLst>
          </p:cNvPr>
          <p:cNvSpPr>
            <a:spLocks noGrp="1"/>
          </p:cNvSpPr>
          <p:nvPr>
            <p:ph type="body" sz="quarter" idx="10"/>
          </p:nvPr>
        </p:nvSpPr>
        <p:spPr/>
        <p:txBody>
          <a:bodyPr/>
          <a:lstStyle/>
          <a:p>
            <a:r>
              <a:rPr lang="nl-BE" dirty="0"/>
              <a:t>2</a:t>
            </a:r>
            <a:endParaRPr lang="en-BE"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22461" y="2123880"/>
            <a:ext cx="7675157" cy="1712392"/>
          </a:xfrm>
          <a:prstGeom prst="rect">
            <a:avLst/>
          </a:prstGeom>
        </p:spPr>
        <p:txBody>
          <a:bodyPr wrap="square">
            <a:spAutoFit/>
          </a:bodyPr>
          <a:lstStyle/>
          <a:p>
            <a:r>
              <a:rPr lang="nl-BE" sz="3509" dirty="0">
                <a:solidFill>
                  <a:srgbClr val="800000"/>
                </a:solidFill>
                <a:highlight>
                  <a:srgbClr val="FFFFFF"/>
                </a:highlight>
                <a:latin typeface="Consolas" panose="020B0609020204030204" pitchFamily="49" charset="0"/>
              </a:rPr>
              <a:t>p</a:t>
            </a:r>
            <a:r>
              <a:rPr lang="nl-BE" sz="3509" dirty="0">
                <a:solidFill>
                  <a:srgbClr val="000000"/>
                </a:solidFill>
                <a:highlight>
                  <a:srgbClr val="FFFFFF"/>
                </a:highlight>
                <a:latin typeface="Consolas" panose="020B0609020204030204" pitchFamily="49" charset="0"/>
              </a:rPr>
              <a:t> {</a:t>
            </a:r>
          </a:p>
          <a:p>
            <a:r>
              <a:rPr lang="nl-BE" sz="3509" dirty="0">
                <a:solidFill>
                  <a:srgbClr val="000000"/>
                </a:solidFill>
                <a:highlight>
                  <a:srgbClr val="FFFFFF"/>
                </a:highlight>
                <a:latin typeface="Consolas" panose="020B0609020204030204" pitchFamily="49" charset="0"/>
              </a:rPr>
              <a:t>    </a:t>
            </a:r>
            <a:r>
              <a:rPr lang="nl-BE" sz="3509" dirty="0">
                <a:solidFill>
                  <a:srgbClr val="FF0000"/>
                </a:solidFill>
                <a:highlight>
                  <a:srgbClr val="FFFFFF"/>
                </a:highlight>
                <a:latin typeface="Consolas" panose="020B0609020204030204" pitchFamily="49" charset="0"/>
              </a:rPr>
              <a:t>font-family</a:t>
            </a:r>
            <a:r>
              <a:rPr lang="nl-BE" sz="3509" dirty="0">
                <a:solidFill>
                  <a:srgbClr val="000000"/>
                </a:solidFill>
                <a:highlight>
                  <a:srgbClr val="FFFFFF"/>
                </a:highlight>
                <a:latin typeface="Consolas" panose="020B0609020204030204" pitchFamily="49" charset="0"/>
              </a:rPr>
              <a:t>: </a:t>
            </a:r>
            <a:r>
              <a:rPr lang="nl-BE" sz="3509" dirty="0" err="1">
                <a:solidFill>
                  <a:srgbClr val="0000FF"/>
                </a:solidFill>
                <a:highlight>
                  <a:srgbClr val="FFFFFF"/>
                </a:highlight>
                <a:latin typeface="Consolas" panose="020B0609020204030204" pitchFamily="49" charset="0"/>
              </a:rPr>
              <a:t>Verdana</a:t>
            </a:r>
            <a:r>
              <a:rPr lang="nl-BE" sz="3509" dirty="0">
                <a:solidFill>
                  <a:srgbClr val="000000"/>
                </a:solidFill>
                <a:highlight>
                  <a:srgbClr val="FFFFFF"/>
                </a:highlight>
                <a:latin typeface="Consolas" panose="020B0609020204030204" pitchFamily="49" charset="0"/>
              </a:rPr>
              <a:t>;</a:t>
            </a:r>
          </a:p>
          <a:p>
            <a:r>
              <a:rPr lang="nl-BE" sz="3509" dirty="0">
                <a:solidFill>
                  <a:srgbClr val="000000"/>
                </a:solidFill>
                <a:highlight>
                  <a:srgbClr val="FFFFFF"/>
                </a:highlight>
                <a:latin typeface="Consolas" panose="020B0609020204030204" pitchFamily="49" charset="0"/>
              </a:rPr>
              <a:t>  }</a:t>
            </a:r>
            <a:endParaRPr lang="nl-BE" sz="3509" dirty="0"/>
          </a:p>
        </p:txBody>
      </p:sp>
      <p:cxnSp>
        <p:nvCxnSpPr>
          <p:cNvPr id="7" name="Straight Connector 6"/>
          <p:cNvCxnSpPr/>
          <p:nvPr/>
        </p:nvCxnSpPr>
        <p:spPr>
          <a:xfrm>
            <a:off x="2059287" y="2060707"/>
            <a:ext cx="442216" cy="0"/>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501503" y="2043476"/>
            <a:ext cx="0" cy="189521"/>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059287" y="2043476"/>
            <a:ext cx="0" cy="189521"/>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280395" y="1997533"/>
            <a:ext cx="0" cy="63174"/>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64260" y="1609143"/>
            <a:ext cx="925253" cy="335348"/>
          </a:xfrm>
          <a:prstGeom prst="rect">
            <a:avLst/>
          </a:prstGeom>
          <a:solidFill>
            <a:srgbClr val="800000"/>
          </a:solidFill>
        </p:spPr>
        <p:txBody>
          <a:bodyPr wrap="none" rtlCol="0">
            <a:spAutoFit/>
          </a:bodyPr>
          <a:lstStyle/>
          <a:p>
            <a:r>
              <a:rPr lang="nl-BE" sz="1579" dirty="0" err="1">
                <a:solidFill>
                  <a:schemeClr val="bg1"/>
                </a:solidFill>
              </a:rPr>
              <a:t>Selector</a:t>
            </a:r>
            <a:endParaRPr lang="nl-BE" sz="1579" dirty="0">
              <a:solidFill>
                <a:schemeClr val="bg1"/>
              </a:solidFill>
            </a:endParaRPr>
          </a:p>
        </p:txBody>
      </p:sp>
      <p:cxnSp>
        <p:nvCxnSpPr>
          <p:cNvPr id="15" name="Straight Connector 14"/>
          <p:cNvCxnSpPr/>
          <p:nvPr/>
        </p:nvCxnSpPr>
        <p:spPr>
          <a:xfrm>
            <a:off x="2691024" y="3955917"/>
            <a:ext cx="555928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2691024" y="3897383"/>
            <a:ext cx="0" cy="6317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8250309" y="3897383"/>
            <a:ext cx="0" cy="6317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5217972" y="3955917"/>
            <a:ext cx="0" cy="6317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664634" y="4086849"/>
            <a:ext cx="1205779" cy="335348"/>
          </a:xfrm>
          <a:prstGeom prst="rect">
            <a:avLst/>
          </a:prstGeom>
          <a:solidFill>
            <a:srgbClr val="4A7EBB"/>
          </a:solidFill>
        </p:spPr>
        <p:txBody>
          <a:bodyPr wrap="none" rtlCol="0">
            <a:spAutoFit/>
          </a:bodyPr>
          <a:lstStyle/>
          <a:p>
            <a:r>
              <a:rPr lang="nl-BE" sz="1579" dirty="0" err="1">
                <a:solidFill>
                  <a:schemeClr val="bg1"/>
                </a:solidFill>
              </a:rPr>
              <a:t>Declaration</a:t>
            </a:r>
            <a:endParaRPr lang="nl-BE" sz="1579" dirty="0">
              <a:solidFill>
                <a:schemeClr val="bg1"/>
              </a:solidFill>
            </a:endParaRPr>
          </a:p>
        </p:txBody>
      </p:sp>
    </p:spTree>
    <p:extLst>
      <p:ext uri="{BB962C8B-B14F-4D97-AF65-F5344CB8AC3E}">
        <p14:creationId xmlns:p14="http://schemas.microsoft.com/office/powerpoint/2010/main" val="16628980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22461" y="2123880"/>
            <a:ext cx="7675157" cy="1712392"/>
          </a:xfrm>
          <a:prstGeom prst="rect">
            <a:avLst/>
          </a:prstGeom>
        </p:spPr>
        <p:txBody>
          <a:bodyPr wrap="square">
            <a:spAutoFit/>
          </a:bodyPr>
          <a:lstStyle/>
          <a:p>
            <a:r>
              <a:rPr lang="nl-BE" sz="3509" dirty="0">
                <a:solidFill>
                  <a:srgbClr val="800000"/>
                </a:solidFill>
                <a:highlight>
                  <a:srgbClr val="FFFFFF"/>
                </a:highlight>
                <a:latin typeface="Consolas" panose="020B0609020204030204" pitchFamily="49" charset="0"/>
              </a:rPr>
              <a:t>p</a:t>
            </a:r>
            <a:r>
              <a:rPr lang="nl-BE" sz="3509" dirty="0">
                <a:solidFill>
                  <a:srgbClr val="000000"/>
                </a:solidFill>
                <a:highlight>
                  <a:srgbClr val="FFFFFF"/>
                </a:highlight>
                <a:latin typeface="Consolas" panose="020B0609020204030204" pitchFamily="49" charset="0"/>
              </a:rPr>
              <a:t> {</a:t>
            </a:r>
          </a:p>
          <a:p>
            <a:r>
              <a:rPr lang="nl-BE" sz="3509" dirty="0">
                <a:solidFill>
                  <a:srgbClr val="000000"/>
                </a:solidFill>
                <a:highlight>
                  <a:srgbClr val="FFFFFF"/>
                </a:highlight>
                <a:latin typeface="Consolas" panose="020B0609020204030204" pitchFamily="49" charset="0"/>
              </a:rPr>
              <a:t>    </a:t>
            </a:r>
            <a:r>
              <a:rPr lang="nl-BE" sz="3509" dirty="0">
                <a:solidFill>
                  <a:srgbClr val="FF0000"/>
                </a:solidFill>
                <a:highlight>
                  <a:srgbClr val="FFFFFF"/>
                </a:highlight>
                <a:latin typeface="Consolas" panose="020B0609020204030204" pitchFamily="49" charset="0"/>
              </a:rPr>
              <a:t>font-family</a:t>
            </a:r>
            <a:r>
              <a:rPr lang="nl-BE" sz="3509" dirty="0">
                <a:solidFill>
                  <a:srgbClr val="000000"/>
                </a:solidFill>
                <a:highlight>
                  <a:srgbClr val="FFFFFF"/>
                </a:highlight>
                <a:latin typeface="Consolas" panose="020B0609020204030204" pitchFamily="49" charset="0"/>
              </a:rPr>
              <a:t>: </a:t>
            </a:r>
            <a:r>
              <a:rPr lang="nl-BE" sz="3509" dirty="0" err="1">
                <a:solidFill>
                  <a:srgbClr val="0000FF"/>
                </a:solidFill>
                <a:highlight>
                  <a:srgbClr val="FFFFFF"/>
                </a:highlight>
                <a:latin typeface="Consolas" panose="020B0609020204030204" pitchFamily="49" charset="0"/>
              </a:rPr>
              <a:t>Verdana</a:t>
            </a:r>
            <a:r>
              <a:rPr lang="nl-BE" sz="3509" dirty="0">
                <a:solidFill>
                  <a:srgbClr val="000000"/>
                </a:solidFill>
                <a:highlight>
                  <a:srgbClr val="FFFFFF"/>
                </a:highlight>
                <a:latin typeface="Consolas" panose="020B0609020204030204" pitchFamily="49" charset="0"/>
              </a:rPr>
              <a:t>;</a:t>
            </a:r>
          </a:p>
          <a:p>
            <a:r>
              <a:rPr lang="nl-BE" sz="3509" dirty="0">
                <a:solidFill>
                  <a:srgbClr val="000000"/>
                </a:solidFill>
                <a:highlight>
                  <a:srgbClr val="FFFFFF"/>
                </a:highlight>
                <a:latin typeface="Consolas" panose="020B0609020204030204" pitchFamily="49" charset="0"/>
              </a:rPr>
              <a:t>  }</a:t>
            </a:r>
            <a:endParaRPr lang="nl-BE" sz="3509" dirty="0"/>
          </a:p>
        </p:txBody>
      </p:sp>
      <p:cxnSp>
        <p:nvCxnSpPr>
          <p:cNvPr id="7" name="Straight Connector 6"/>
          <p:cNvCxnSpPr/>
          <p:nvPr/>
        </p:nvCxnSpPr>
        <p:spPr>
          <a:xfrm>
            <a:off x="3196414" y="2411114"/>
            <a:ext cx="265329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833861" y="2411114"/>
            <a:ext cx="0" cy="18952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212444" y="2411114"/>
            <a:ext cx="0" cy="18952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433807" y="2347940"/>
            <a:ext cx="0" cy="6317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017672" y="1959550"/>
            <a:ext cx="947695" cy="335348"/>
          </a:xfrm>
          <a:prstGeom prst="rect">
            <a:avLst/>
          </a:prstGeom>
          <a:solidFill>
            <a:srgbClr val="FF0000"/>
          </a:solidFill>
          <a:ln>
            <a:solidFill>
              <a:srgbClr val="FF0000"/>
            </a:solidFill>
          </a:ln>
        </p:spPr>
        <p:txBody>
          <a:bodyPr wrap="none" rtlCol="0">
            <a:spAutoFit/>
          </a:bodyPr>
          <a:lstStyle/>
          <a:p>
            <a:r>
              <a:rPr lang="nl-BE" sz="1579" dirty="0">
                <a:solidFill>
                  <a:schemeClr val="bg1"/>
                </a:solidFill>
              </a:rPr>
              <a:t>Property</a:t>
            </a:r>
          </a:p>
        </p:txBody>
      </p:sp>
      <p:cxnSp>
        <p:nvCxnSpPr>
          <p:cNvPr id="15" name="Straight Connector 14"/>
          <p:cNvCxnSpPr/>
          <p:nvPr/>
        </p:nvCxnSpPr>
        <p:spPr>
          <a:xfrm>
            <a:off x="6355098" y="3387354"/>
            <a:ext cx="1832037"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6364461" y="3332041"/>
            <a:ext cx="0" cy="6317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8180502" y="3338358"/>
            <a:ext cx="0" cy="6317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7224305" y="3387354"/>
            <a:ext cx="0" cy="6317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915473" y="3500967"/>
            <a:ext cx="685829" cy="335348"/>
          </a:xfrm>
          <a:prstGeom prst="rect">
            <a:avLst/>
          </a:prstGeom>
          <a:solidFill>
            <a:srgbClr val="0000FF"/>
          </a:solidFill>
          <a:ln>
            <a:solidFill>
              <a:srgbClr val="0000FF"/>
            </a:solidFill>
          </a:ln>
        </p:spPr>
        <p:txBody>
          <a:bodyPr wrap="none" rtlCol="0">
            <a:spAutoFit/>
          </a:bodyPr>
          <a:lstStyle/>
          <a:p>
            <a:r>
              <a:rPr lang="nl-BE" sz="1579" dirty="0">
                <a:solidFill>
                  <a:schemeClr val="bg1"/>
                </a:solidFill>
              </a:rPr>
              <a:t>Value</a:t>
            </a:r>
          </a:p>
        </p:txBody>
      </p:sp>
    </p:spTree>
    <p:extLst>
      <p:ext uri="{BB962C8B-B14F-4D97-AF65-F5344CB8AC3E}">
        <p14:creationId xmlns:p14="http://schemas.microsoft.com/office/powerpoint/2010/main" val="31512575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l"/>
            <a:r>
              <a:rPr lang="nl-BE" dirty="0"/>
              <a:t>Universal </a:t>
            </a:r>
            <a:r>
              <a:rPr lang="nl-BE" dirty="0" err="1"/>
              <a:t>Selector</a:t>
            </a:r>
            <a:endParaRPr lang="nl-BE" dirty="0"/>
          </a:p>
        </p:txBody>
      </p:sp>
      <p:sp>
        <p:nvSpPr>
          <p:cNvPr id="2" name="Content Placeholder 1">
            <a:extLst>
              <a:ext uri="{FF2B5EF4-FFF2-40B4-BE49-F238E27FC236}">
                <a16:creationId xmlns:a16="http://schemas.microsoft.com/office/drawing/2014/main" id="{626D4585-737B-4A54-9D5A-49D8A9FD6837}"/>
              </a:ext>
            </a:extLst>
          </p:cNvPr>
          <p:cNvSpPr>
            <a:spLocks noGrp="1"/>
          </p:cNvSpPr>
          <p:nvPr>
            <p:ph idx="1"/>
          </p:nvPr>
        </p:nvSpPr>
        <p:spPr/>
        <p:txBody>
          <a:bodyPr/>
          <a:lstStyle/>
          <a:p>
            <a:endParaRPr lang="en-BE"/>
          </a:p>
        </p:txBody>
      </p:sp>
      <p:sp>
        <p:nvSpPr>
          <p:cNvPr id="9" name="Rectangle 8"/>
          <p:cNvSpPr/>
          <p:nvPr/>
        </p:nvSpPr>
        <p:spPr>
          <a:xfrm>
            <a:off x="4144016" y="2196245"/>
            <a:ext cx="2364750" cy="1280351"/>
          </a:xfrm>
          <a:prstGeom prst="rect">
            <a:avLst/>
          </a:prstGeom>
        </p:spPr>
        <p:txBody>
          <a:bodyPr wrap="none">
            <a:spAutoFit/>
          </a:bodyPr>
          <a:lstStyle/>
          <a:p>
            <a:r>
              <a:rPr lang="nl-BE" sz="7720" dirty="0">
                <a:solidFill>
                  <a:srgbClr val="800000"/>
                </a:solidFill>
                <a:highlight>
                  <a:srgbClr val="FFFFFF"/>
                </a:highlight>
                <a:latin typeface="Consolas" panose="020B0609020204030204" pitchFamily="49" charset="0"/>
              </a:rPr>
              <a:t>*</a:t>
            </a:r>
            <a:r>
              <a:rPr lang="nl-BE" sz="7720" dirty="0">
                <a:solidFill>
                  <a:srgbClr val="000000"/>
                </a:solidFill>
                <a:highlight>
                  <a:srgbClr val="FFFFFF"/>
                </a:highlight>
                <a:latin typeface="Consolas" panose="020B0609020204030204" pitchFamily="49" charset="0"/>
              </a:rPr>
              <a:t> {}</a:t>
            </a:r>
            <a:endParaRPr lang="nl-BE" sz="7720" dirty="0"/>
          </a:p>
        </p:txBody>
      </p:sp>
      <p:sp>
        <p:nvSpPr>
          <p:cNvPr id="10" name="TextBox 9"/>
          <p:cNvSpPr txBox="1"/>
          <p:nvPr/>
        </p:nvSpPr>
        <p:spPr>
          <a:xfrm>
            <a:off x="1302443" y="4398134"/>
            <a:ext cx="8022167" cy="470257"/>
          </a:xfrm>
          <a:prstGeom prst="rect">
            <a:avLst/>
          </a:prstGeom>
          <a:noFill/>
        </p:spPr>
        <p:txBody>
          <a:bodyPr wrap="square" rtlCol="0">
            <a:spAutoFit/>
          </a:bodyPr>
          <a:lstStyle/>
          <a:p>
            <a:pPr algn="ctr"/>
            <a:r>
              <a:rPr lang="nl-BE" sz="2456" dirty="0"/>
              <a:t>Selecteert elk element in het document</a:t>
            </a:r>
          </a:p>
        </p:txBody>
      </p:sp>
    </p:spTree>
    <p:extLst>
      <p:ext uri="{BB962C8B-B14F-4D97-AF65-F5344CB8AC3E}">
        <p14:creationId xmlns:p14="http://schemas.microsoft.com/office/powerpoint/2010/main" val="23939297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l"/>
            <a:r>
              <a:rPr lang="nl-BE" dirty="0"/>
              <a:t>Type </a:t>
            </a:r>
            <a:r>
              <a:rPr lang="nl-BE" dirty="0" err="1"/>
              <a:t>Selector</a:t>
            </a:r>
            <a:endParaRPr lang="nl-BE" dirty="0"/>
          </a:p>
        </p:txBody>
      </p:sp>
      <p:sp>
        <p:nvSpPr>
          <p:cNvPr id="3" name="Content Placeholder 2">
            <a:extLst>
              <a:ext uri="{FF2B5EF4-FFF2-40B4-BE49-F238E27FC236}">
                <a16:creationId xmlns:a16="http://schemas.microsoft.com/office/drawing/2014/main" id="{937D3FA9-F4D5-40B0-A00C-8FD2A80D0994}"/>
              </a:ext>
            </a:extLst>
          </p:cNvPr>
          <p:cNvSpPr>
            <a:spLocks noGrp="1"/>
          </p:cNvSpPr>
          <p:nvPr>
            <p:ph idx="1"/>
          </p:nvPr>
        </p:nvSpPr>
        <p:spPr/>
        <p:txBody>
          <a:bodyPr/>
          <a:lstStyle/>
          <a:p>
            <a:endParaRPr lang="en-BE"/>
          </a:p>
        </p:txBody>
      </p:sp>
      <p:sp>
        <p:nvSpPr>
          <p:cNvPr id="10" name="TextBox 9"/>
          <p:cNvSpPr txBox="1"/>
          <p:nvPr/>
        </p:nvSpPr>
        <p:spPr>
          <a:xfrm>
            <a:off x="1302443" y="4398134"/>
            <a:ext cx="8022167" cy="470257"/>
          </a:xfrm>
          <a:prstGeom prst="rect">
            <a:avLst/>
          </a:prstGeom>
          <a:noFill/>
        </p:spPr>
        <p:txBody>
          <a:bodyPr wrap="square" rtlCol="0">
            <a:spAutoFit/>
          </a:bodyPr>
          <a:lstStyle/>
          <a:p>
            <a:pPr algn="ctr"/>
            <a:r>
              <a:rPr lang="nl-BE" sz="2456" dirty="0"/>
              <a:t>Selecteert elk element die matched met de naam</a:t>
            </a:r>
          </a:p>
        </p:txBody>
      </p:sp>
      <p:sp>
        <p:nvSpPr>
          <p:cNvPr id="2" name="Rectangle 1"/>
          <p:cNvSpPr/>
          <p:nvPr/>
        </p:nvSpPr>
        <p:spPr>
          <a:xfrm>
            <a:off x="3871889" y="2196245"/>
            <a:ext cx="2909771" cy="1280351"/>
          </a:xfrm>
          <a:prstGeom prst="rect">
            <a:avLst/>
          </a:prstGeom>
        </p:spPr>
        <p:txBody>
          <a:bodyPr wrap="none">
            <a:spAutoFit/>
          </a:bodyPr>
          <a:lstStyle/>
          <a:p>
            <a:r>
              <a:rPr lang="nl-BE" sz="7720" dirty="0">
                <a:solidFill>
                  <a:srgbClr val="800000"/>
                </a:solidFill>
                <a:highlight>
                  <a:srgbClr val="FFFFFF"/>
                </a:highlight>
                <a:latin typeface="Consolas" panose="020B0609020204030204" pitchFamily="49" charset="0"/>
              </a:rPr>
              <a:t>h1</a:t>
            </a:r>
            <a:r>
              <a:rPr lang="nl-BE" sz="7720" dirty="0">
                <a:solidFill>
                  <a:srgbClr val="000000"/>
                </a:solidFill>
                <a:highlight>
                  <a:srgbClr val="FFFFFF"/>
                </a:highlight>
                <a:latin typeface="Consolas" panose="020B0609020204030204" pitchFamily="49" charset="0"/>
              </a:rPr>
              <a:t> {}</a:t>
            </a:r>
            <a:endParaRPr lang="nl-BE" sz="7720" dirty="0"/>
          </a:p>
        </p:txBody>
      </p:sp>
    </p:spTree>
    <p:extLst>
      <p:ext uri="{BB962C8B-B14F-4D97-AF65-F5344CB8AC3E}">
        <p14:creationId xmlns:p14="http://schemas.microsoft.com/office/powerpoint/2010/main" val="20680410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l"/>
            <a:r>
              <a:rPr lang="nl-BE" dirty="0"/>
              <a:t>Type </a:t>
            </a:r>
            <a:r>
              <a:rPr lang="nl-BE" dirty="0" err="1"/>
              <a:t>Selector</a:t>
            </a:r>
            <a:endParaRPr lang="nl-BE" dirty="0"/>
          </a:p>
        </p:txBody>
      </p:sp>
      <p:sp>
        <p:nvSpPr>
          <p:cNvPr id="3" name="Content Placeholder 2">
            <a:extLst>
              <a:ext uri="{FF2B5EF4-FFF2-40B4-BE49-F238E27FC236}">
                <a16:creationId xmlns:a16="http://schemas.microsoft.com/office/drawing/2014/main" id="{5034E9F5-A73B-4CC2-8B8E-DE21276EAF50}"/>
              </a:ext>
            </a:extLst>
          </p:cNvPr>
          <p:cNvSpPr>
            <a:spLocks noGrp="1"/>
          </p:cNvSpPr>
          <p:nvPr>
            <p:ph idx="1"/>
          </p:nvPr>
        </p:nvSpPr>
        <p:spPr/>
        <p:txBody>
          <a:bodyPr/>
          <a:lstStyle/>
          <a:p>
            <a:endParaRPr lang="en-BE"/>
          </a:p>
        </p:txBody>
      </p:sp>
      <p:sp>
        <p:nvSpPr>
          <p:cNvPr id="10" name="TextBox 9"/>
          <p:cNvSpPr txBox="1"/>
          <p:nvPr/>
        </p:nvSpPr>
        <p:spPr>
          <a:xfrm>
            <a:off x="1302443" y="4398134"/>
            <a:ext cx="8022167" cy="470257"/>
          </a:xfrm>
          <a:prstGeom prst="rect">
            <a:avLst/>
          </a:prstGeom>
          <a:noFill/>
        </p:spPr>
        <p:txBody>
          <a:bodyPr wrap="square" rtlCol="0">
            <a:spAutoFit/>
          </a:bodyPr>
          <a:lstStyle/>
          <a:p>
            <a:pPr algn="ctr"/>
            <a:r>
              <a:rPr lang="nl-BE" sz="2456" dirty="0"/>
              <a:t>Selecteert elk element die matched met de naam</a:t>
            </a:r>
          </a:p>
        </p:txBody>
      </p:sp>
      <p:sp>
        <p:nvSpPr>
          <p:cNvPr id="2" name="Rectangle 1"/>
          <p:cNvSpPr/>
          <p:nvPr/>
        </p:nvSpPr>
        <p:spPr>
          <a:xfrm>
            <a:off x="2239130" y="2196245"/>
            <a:ext cx="6179897" cy="1280351"/>
          </a:xfrm>
          <a:prstGeom prst="rect">
            <a:avLst/>
          </a:prstGeom>
        </p:spPr>
        <p:txBody>
          <a:bodyPr wrap="none">
            <a:spAutoFit/>
          </a:bodyPr>
          <a:lstStyle/>
          <a:p>
            <a:r>
              <a:rPr lang="nl-BE" sz="7720" dirty="0">
                <a:solidFill>
                  <a:srgbClr val="800000"/>
                </a:solidFill>
                <a:highlight>
                  <a:srgbClr val="FFFFFF"/>
                </a:highlight>
                <a:latin typeface="Consolas" panose="020B0609020204030204" pitchFamily="49" charset="0"/>
              </a:rPr>
              <a:t>h1,h2,h3</a:t>
            </a:r>
            <a:r>
              <a:rPr lang="nl-BE" sz="7720" dirty="0">
                <a:solidFill>
                  <a:srgbClr val="000000"/>
                </a:solidFill>
                <a:highlight>
                  <a:srgbClr val="FFFFFF"/>
                </a:highlight>
                <a:latin typeface="Consolas" panose="020B0609020204030204" pitchFamily="49" charset="0"/>
              </a:rPr>
              <a:t> {}</a:t>
            </a:r>
            <a:endParaRPr lang="nl-BE" sz="7720" dirty="0"/>
          </a:p>
        </p:txBody>
      </p:sp>
    </p:spTree>
    <p:extLst>
      <p:ext uri="{BB962C8B-B14F-4D97-AF65-F5344CB8AC3E}">
        <p14:creationId xmlns:p14="http://schemas.microsoft.com/office/powerpoint/2010/main" val="31637945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l"/>
            <a:r>
              <a:rPr lang="nl-BE" dirty="0"/>
              <a:t>Class </a:t>
            </a:r>
            <a:r>
              <a:rPr lang="nl-BE" dirty="0" err="1"/>
              <a:t>Selector</a:t>
            </a:r>
            <a:endParaRPr lang="nl-BE" dirty="0"/>
          </a:p>
        </p:txBody>
      </p:sp>
      <p:sp>
        <p:nvSpPr>
          <p:cNvPr id="2" name="Content Placeholder 1">
            <a:extLst>
              <a:ext uri="{FF2B5EF4-FFF2-40B4-BE49-F238E27FC236}">
                <a16:creationId xmlns:a16="http://schemas.microsoft.com/office/drawing/2014/main" id="{1817D25A-0D98-4DC3-A589-2082316D8880}"/>
              </a:ext>
            </a:extLst>
          </p:cNvPr>
          <p:cNvSpPr>
            <a:spLocks noGrp="1"/>
          </p:cNvSpPr>
          <p:nvPr>
            <p:ph idx="1"/>
          </p:nvPr>
        </p:nvSpPr>
        <p:spPr/>
        <p:txBody>
          <a:bodyPr/>
          <a:lstStyle/>
          <a:p>
            <a:endParaRPr lang="en-BE"/>
          </a:p>
        </p:txBody>
      </p:sp>
      <p:sp>
        <p:nvSpPr>
          <p:cNvPr id="10" name="TextBox 9"/>
          <p:cNvSpPr txBox="1"/>
          <p:nvPr/>
        </p:nvSpPr>
        <p:spPr>
          <a:xfrm>
            <a:off x="1302443" y="4398133"/>
            <a:ext cx="8022167" cy="848181"/>
          </a:xfrm>
          <a:prstGeom prst="rect">
            <a:avLst/>
          </a:prstGeom>
          <a:noFill/>
        </p:spPr>
        <p:txBody>
          <a:bodyPr wrap="square" rtlCol="0">
            <a:spAutoFit/>
          </a:bodyPr>
          <a:lstStyle/>
          <a:p>
            <a:pPr algn="ctr"/>
            <a:r>
              <a:rPr lang="nl-BE" sz="2456" dirty="0"/>
              <a:t>Selecteert elk element die </a:t>
            </a:r>
            <a:r>
              <a:rPr lang="nl-BE" sz="2456" dirty="0" err="1"/>
              <a:t>matched</a:t>
            </a:r>
            <a:r>
              <a:rPr lang="nl-BE" sz="2456" dirty="0"/>
              <a:t> met de waarde van het class attribuut</a:t>
            </a:r>
          </a:p>
        </p:txBody>
      </p:sp>
      <p:sp>
        <p:nvSpPr>
          <p:cNvPr id="3" name="Rectangle 2"/>
          <p:cNvSpPr/>
          <p:nvPr/>
        </p:nvSpPr>
        <p:spPr>
          <a:xfrm>
            <a:off x="2511256" y="2196245"/>
            <a:ext cx="5634876" cy="1280351"/>
          </a:xfrm>
          <a:prstGeom prst="rect">
            <a:avLst/>
          </a:prstGeom>
        </p:spPr>
        <p:txBody>
          <a:bodyPr wrap="none">
            <a:spAutoFit/>
          </a:bodyPr>
          <a:lstStyle/>
          <a:p>
            <a:r>
              <a:rPr lang="nl-BE" sz="7720" dirty="0">
                <a:solidFill>
                  <a:srgbClr val="800000"/>
                </a:solidFill>
                <a:highlight>
                  <a:srgbClr val="FFFFFF"/>
                </a:highlight>
                <a:latin typeface="Consolas" panose="020B0609020204030204" pitchFamily="49" charset="0"/>
              </a:rPr>
              <a:t>.</a:t>
            </a:r>
            <a:r>
              <a:rPr lang="nl-BE" sz="7720" dirty="0" err="1">
                <a:solidFill>
                  <a:srgbClr val="800000"/>
                </a:solidFill>
                <a:highlight>
                  <a:srgbClr val="FFFFFF"/>
                </a:highlight>
                <a:latin typeface="Consolas" panose="020B0609020204030204" pitchFamily="49" charset="0"/>
              </a:rPr>
              <a:t>active</a:t>
            </a:r>
            <a:r>
              <a:rPr lang="nl-BE" sz="7720" dirty="0">
                <a:solidFill>
                  <a:srgbClr val="000000"/>
                </a:solidFill>
                <a:highlight>
                  <a:srgbClr val="FFFFFF"/>
                </a:highlight>
                <a:latin typeface="Consolas" panose="020B0609020204030204" pitchFamily="49" charset="0"/>
              </a:rPr>
              <a:t> {}</a:t>
            </a:r>
            <a:endParaRPr lang="nl-BE" sz="7720" dirty="0"/>
          </a:p>
        </p:txBody>
      </p:sp>
    </p:spTree>
    <p:extLst>
      <p:ext uri="{BB962C8B-B14F-4D97-AF65-F5344CB8AC3E}">
        <p14:creationId xmlns:p14="http://schemas.microsoft.com/office/powerpoint/2010/main" val="3479277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css gif">
            <a:extLst>
              <a:ext uri="{FF2B5EF4-FFF2-40B4-BE49-F238E27FC236}">
                <a16:creationId xmlns:a16="http://schemas.microsoft.com/office/drawing/2014/main" id="{EBEA0872-C5EA-4209-B9D0-92CB07F30A3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696494" y="1480963"/>
            <a:ext cx="3295650" cy="247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87566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l"/>
            <a:r>
              <a:rPr lang="nl-BE" dirty="0"/>
              <a:t>ID </a:t>
            </a:r>
            <a:r>
              <a:rPr lang="nl-BE" dirty="0" err="1"/>
              <a:t>Selector</a:t>
            </a:r>
            <a:endParaRPr lang="nl-BE" dirty="0"/>
          </a:p>
        </p:txBody>
      </p:sp>
      <p:sp>
        <p:nvSpPr>
          <p:cNvPr id="4" name="Content Placeholder 3">
            <a:extLst>
              <a:ext uri="{FF2B5EF4-FFF2-40B4-BE49-F238E27FC236}">
                <a16:creationId xmlns:a16="http://schemas.microsoft.com/office/drawing/2014/main" id="{0F238798-87C5-482C-BCF6-61D312629DB6}"/>
              </a:ext>
            </a:extLst>
          </p:cNvPr>
          <p:cNvSpPr>
            <a:spLocks noGrp="1"/>
          </p:cNvSpPr>
          <p:nvPr>
            <p:ph idx="1"/>
          </p:nvPr>
        </p:nvSpPr>
        <p:spPr/>
        <p:txBody>
          <a:bodyPr/>
          <a:lstStyle/>
          <a:p>
            <a:endParaRPr lang="en-BE"/>
          </a:p>
        </p:txBody>
      </p:sp>
      <p:sp>
        <p:nvSpPr>
          <p:cNvPr id="10" name="TextBox 9"/>
          <p:cNvSpPr txBox="1"/>
          <p:nvPr/>
        </p:nvSpPr>
        <p:spPr>
          <a:xfrm>
            <a:off x="1302443" y="4398133"/>
            <a:ext cx="8022167" cy="848181"/>
          </a:xfrm>
          <a:prstGeom prst="rect">
            <a:avLst/>
          </a:prstGeom>
          <a:noFill/>
        </p:spPr>
        <p:txBody>
          <a:bodyPr wrap="square" rtlCol="0">
            <a:spAutoFit/>
          </a:bodyPr>
          <a:lstStyle/>
          <a:p>
            <a:pPr algn="ctr"/>
            <a:r>
              <a:rPr lang="nl-BE" sz="2456" dirty="0"/>
              <a:t>Selecteert elk element die </a:t>
            </a:r>
            <a:r>
              <a:rPr lang="nl-BE" sz="2456" dirty="0" err="1"/>
              <a:t>matched</a:t>
            </a:r>
            <a:r>
              <a:rPr lang="nl-BE" sz="2456" dirty="0"/>
              <a:t> met de waarde van het ID attribuut</a:t>
            </a:r>
          </a:p>
        </p:txBody>
      </p:sp>
      <p:sp>
        <p:nvSpPr>
          <p:cNvPr id="3" name="Rectangle 2"/>
          <p:cNvSpPr/>
          <p:nvPr/>
        </p:nvSpPr>
        <p:spPr>
          <a:xfrm>
            <a:off x="2783383" y="2195969"/>
            <a:ext cx="5089855" cy="1280351"/>
          </a:xfrm>
          <a:prstGeom prst="rect">
            <a:avLst/>
          </a:prstGeom>
        </p:spPr>
        <p:txBody>
          <a:bodyPr wrap="none">
            <a:spAutoFit/>
          </a:bodyPr>
          <a:lstStyle/>
          <a:p>
            <a:r>
              <a:rPr lang="nl-BE" sz="7720" dirty="0">
                <a:solidFill>
                  <a:srgbClr val="800000"/>
                </a:solidFill>
                <a:highlight>
                  <a:srgbClr val="FFFFFF"/>
                </a:highlight>
                <a:latin typeface="Consolas" panose="020B0609020204030204" pitchFamily="49" charset="0"/>
              </a:rPr>
              <a:t>#intro</a:t>
            </a:r>
            <a:r>
              <a:rPr lang="nl-BE" sz="7720" dirty="0">
                <a:solidFill>
                  <a:srgbClr val="000000"/>
                </a:solidFill>
                <a:highlight>
                  <a:srgbClr val="FFFFFF"/>
                </a:highlight>
                <a:latin typeface="Consolas" panose="020B0609020204030204" pitchFamily="49" charset="0"/>
              </a:rPr>
              <a:t> {}</a:t>
            </a:r>
            <a:endParaRPr lang="nl-BE" sz="7720" dirty="0"/>
          </a:p>
        </p:txBody>
      </p:sp>
    </p:spTree>
    <p:extLst>
      <p:ext uri="{BB962C8B-B14F-4D97-AF65-F5344CB8AC3E}">
        <p14:creationId xmlns:p14="http://schemas.microsoft.com/office/powerpoint/2010/main" val="2235400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l"/>
            <a:r>
              <a:rPr lang="nl-BE" dirty="0"/>
              <a:t>Child </a:t>
            </a:r>
            <a:r>
              <a:rPr lang="nl-BE" dirty="0" err="1"/>
              <a:t>Selector</a:t>
            </a:r>
            <a:endParaRPr lang="nl-BE" dirty="0"/>
          </a:p>
        </p:txBody>
      </p:sp>
      <p:sp>
        <p:nvSpPr>
          <p:cNvPr id="4" name="Content Placeholder 3">
            <a:extLst>
              <a:ext uri="{FF2B5EF4-FFF2-40B4-BE49-F238E27FC236}">
                <a16:creationId xmlns:a16="http://schemas.microsoft.com/office/drawing/2014/main" id="{5EEFBA30-B36F-427F-9121-C83CDC38E451}"/>
              </a:ext>
            </a:extLst>
          </p:cNvPr>
          <p:cNvSpPr>
            <a:spLocks noGrp="1"/>
          </p:cNvSpPr>
          <p:nvPr>
            <p:ph idx="1"/>
          </p:nvPr>
        </p:nvSpPr>
        <p:spPr/>
        <p:txBody>
          <a:bodyPr/>
          <a:lstStyle/>
          <a:p>
            <a:endParaRPr lang="en-BE"/>
          </a:p>
        </p:txBody>
      </p:sp>
      <p:sp>
        <p:nvSpPr>
          <p:cNvPr id="10" name="TextBox 9"/>
          <p:cNvSpPr txBox="1"/>
          <p:nvPr/>
        </p:nvSpPr>
        <p:spPr>
          <a:xfrm>
            <a:off x="1302443" y="4398134"/>
            <a:ext cx="8022167" cy="848181"/>
          </a:xfrm>
          <a:prstGeom prst="rect">
            <a:avLst/>
          </a:prstGeom>
          <a:noFill/>
        </p:spPr>
        <p:txBody>
          <a:bodyPr wrap="square" rtlCol="0">
            <a:spAutoFit/>
          </a:bodyPr>
          <a:lstStyle/>
          <a:p>
            <a:pPr algn="ctr"/>
            <a:r>
              <a:rPr lang="nl-BE" sz="2456" dirty="0"/>
              <a:t>Selecteert elke &lt;a&gt; die &lt;li&gt; als rechtstreekse </a:t>
            </a:r>
            <a:r>
              <a:rPr lang="nl-BE" sz="2456" dirty="0" err="1"/>
              <a:t>parent</a:t>
            </a:r>
            <a:r>
              <a:rPr lang="nl-BE" sz="2456" dirty="0"/>
              <a:t> heeft</a:t>
            </a:r>
          </a:p>
        </p:txBody>
      </p:sp>
      <p:sp>
        <p:nvSpPr>
          <p:cNvPr id="3" name="Rectangle 2"/>
          <p:cNvSpPr/>
          <p:nvPr/>
        </p:nvSpPr>
        <p:spPr>
          <a:xfrm>
            <a:off x="3055509" y="2196245"/>
            <a:ext cx="4544834" cy="1280351"/>
          </a:xfrm>
          <a:prstGeom prst="rect">
            <a:avLst/>
          </a:prstGeom>
        </p:spPr>
        <p:txBody>
          <a:bodyPr wrap="none">
            <a:spAutoFit/>
          </a:bodyPr>
          <a:lstStyle/>
          <a:p>
            <a:r>
              <a:rPr lang="nl-BE" sz="7720" dirty="0">
                <a:solidFill>
                  <a:srgbClr val="800000"/>
                </a:solidFill>
                <a:highlight>
                  <a:srgbClr val="FFFFFF"/>
                </a:highlight>
                <a:latin typeface="Consolas" panose="020B0609020204030204" pitchFamily="49" charset="0"/>
              </a:rPr>
              <a:t>li &gt; a</a:t>
            </a:r>
            <a:r>
              <a:rPr lang="nl-BE" sz="7720" dirty="0">
                <a:solidFill>
                  <a:srgbClr val="000000"/>
                </a:solidFill>
                <a:highlight>
                  <a:srgbClr val="FFFFFF"/>
                </a:highlight>
                <a:latin typeface="Consolas" panose="020B0609020204030204" pitchFamily="49" charset="0"/>
              </a:rPr>
              <a:t>{}</a:t>
            </a:r>
            <a:endParaRPr lang="nl-BE" sz="7720" dirty="0"/>
          </a:p>
        </p:txBody>
      </p:sp>
    </p:spTree>
    <p:extLst>
      <p:ext uri="{BB962C8B-B14F-4D97-AF65-F5344CB8AC3E}">
        <p14:creationId xmlns:p14="http://schemas.microsoft.com/office/powerpoint/2010/main" val="38378780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l"/>
            <a:r>
              <a:rPr lang="nl-BE" dirty="0"/>
              <a:t>Descendant </a:t>
            </a:r>
            <a:r>
              <a:rPr lang="nl-BE" dirty="0" err="1"/>
              <a:t>Selector</a:t>
            </a:r>
            <a:endParaRPr lang="nl-BE" dirty="0"/>
          </a:p>
        </p:txBody>
      </p:sp>
      <p:sp>
        <p:nvSpPr>
          <p:cNvPr id="2" name="Content Placeholder 1">
            <a:extLst>
              <a:ext uri="{FF2B5EF4-FFF2-40B4-BE49-F238E27FC236}">
                <a16:creationId xmlns:a16="http://schemas.microsoft.com/office/drawing/2014/main" id="{F7635953-E210-40DD-8AFC-88CCA8204F3B}"/>
              </a:ext>
            </a:extLst>
          </p:cNvPr>
          <p:cNvSpPr>
            <a:spLocks noGrp="1"/>
          </p:cNvSpPr>
          <p:nvPr>
            <p:ph idx="1"/>
          </p:nvPr>
        </p:nvSpPr>
        <p:spPr/>
        <p:txBody>
          <a:bodyPr/>
          <a:lstStyle/>
          <a:p>
            <a:endParaRPr lang="en-BE"/>
          </a:p>
        </p:txBody>
      </p:sp>
      <p:sp>
        <p:nvSpPr>
          <p:cNvPr id="10" name="TextBox 9"/>
          <p:cNvSpPr txBox="1"/>
          <p:nvPr/>
        </p:nvSpPr>
        <p:spPr>
          <a:xfrm>
            <a:off x="1302443" y="4398134"/>
            <a:ext cx="8022167" cy="848181"/>
          </a:xfrm>
          <a:prstGeom prst="rect">
            <a:avLst/>
          </a:prstGeom>
          <a:noFill/>
        </p:spPr>
        <p:txBody>
          <a:bodyPr wrap="square" rtlCol="0">
            <a:spAutoFit/>
          </a:bodyPr>
          <a:lstStyle/>
          <a:p>
            <a:pPr algn="ctr"/>
            <a:r>
              <a:rPr lang="nl-BE" sz="2456" dirty="0"/>
              <a:t>Selecteert elke &lt;a&gt; die ergens voorkomt in een paragraaf</a:t>
            </a:r>
          </a:p>
        </p:txBody>
      </p:sp>
      <p:sp>
        <p:nvSpPr>
          <p:cNvPr id="3" name="Rectangle 2"/>
          <p:cNvSpPr/>
          <p:nvPr/>
        </p:nvSpPr>
        <p:spPr>
          <a:xfrm>
            <a:off x="3871889" y="2196245"/>
            <a:ext cx="2909771" cy="1280351"/>
          </a:xfrm>
          <a:prstGeom prst="rect">
            <a:avLst/>
          </a:prstGeom>
        </p:spPr>
        <p:txBody>
          <a:bodyPr wrap="none">
            <a:spAutoFit/>
          </a:bodyPr>
          <a:lstStyle/>
          <a:p>
            <a:r>
              <a:rPr lang="nl-BE" sz="7720" dirty="0">
                <a:solidFill>
                  <a:srgbClr val="800000"/>
                </a:solidFill>
                <a:highlight>
                  <a:srgbClr val="FFFFFF"/>
                </a:highlight>
                <a:latin typeface="Consolas" panose="020B0609020204030204" pitchFamily="49" charset="0"/>
              </a:rPr>
              <a:t>p a</a:t>
            </a:r>
            <a:r>
              <a:rPr lang="nl-BE" sz="7720" dirty="0">
                <a:solidFill>
                  <a:srgbClr val="000000"/>
                </a:solidFill>
                <a:highlight>
                  <a:srgbClr val="FFFFFF"/>
                </a:highlight>
                <a:latin typeface="Consolas" panose="020B0609020204030204" pitchFamily="49" charset="0"/>
              </a:rPr>
              <a:t>{}</a:t>
            </a:r>
            <a:endParaRPr lang="nl-BE" sz="7720" dirty="0"/>
          </a:p>
        </p:txBody>
      </p:sp>
    </p:spTree>
    <p:extLst>
      <p:ext uri="{BB962C8B-B14F-4D97-AF65-F5344CB8AC3E}">
        <p14:creationId xmlns:p14="http://schemas.microsoft.com/office/powerpoint/2010/main" val="4860080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l"/>
            <a:r>
              <a:rPr lang="nl-BE" dirty="0" err="1"/>
              <a:t>Adjacent</a:t>
            </a:r>
            <a:r>
              <a:rPr lang="nl-BE" dirty="0"/>
              <a:t> </a:t>
            </a:r>
            <a:r>
              <a:rPr lang="nl-BE" dirty="0" err="1"/>
              <a:t>Sibling</a:t>
            </a:r>
            <a:r>
              <a:rPr lang="nl-BE" dirty="0"/>
              <a:t> </a:t>
            </a:r>
            <a:r>
              <a:rPr lang="nl-BE" dirty="0" err="1"/>
              <a:t>Selector</a:t>
            </a:r>
            <a:endParaRPr lang="nl-BE" dirty="0"/>
          </a:p>
        </p:txBody>
      </p:sp>
      <p:sp>
        <p:nvSpPr>
          <p:cNvPr id="2" name="Content Placeholder 1">
            <a:extLst>
              <a:ext uri="{FF2B5EF4-FFF2-40B4-BE49-F238E27FC236}">
                <a16:creationId xmlns:a16="http://schemas.microsoft.com/office/drawing/2014/main" id="{0C0A6C08-CA0C-44AB-9771-B04B0E6CB7B4}"/>
              </a:ext>
            </a:extLst>
          </p:cNvPr>
          <p:cNvSpPr>
            <a:spLocks noGrp="1"/>
          </p:cNvSpPr>
          <p:nvPr>
            <p:ph idx="1"/>
          </p:nvPr>
        </p:nvSpPr>
        <p:spPr/>
        <p:txBody>
          <a:bodyPr/>
          <a:lstStyle/>
          <a:p>
            <a:endParaRPr lang="en-BE"/>
          </a:p>
        </p:txBody>
      </p:sp>
      <p:sp>
        <p:nvSpPr>
          <p:cNvPr id="10" name="TextBox 9"/>
          <p:cNvSpPr txBox="1"/>
          <p:nvPr/>
        </p:nvSpPr>
        <p:spPr>
          <a:xfrm>
            <a:off x="1302443" y="4398134"/>
            <a:ext cx="8022167" cy="470257"/>
          </a:xfrm>
          <a:prstGeom prst="rect">
            <a:avLst/>
          </a:prstGeom>
          <a:noFill/>
        </p:spPr>
        <p:txBody>
          <a:bodyPr wrap="square" rtlCol="0">
            <a:spAutoFit/>
          </a:bodyPr>
          <a:lstStyle/>
          <a:p>
            <a:pPr algn="ctr"/>
            <a:r>
              <a:rPr lang="nl-BE" sz="2456" dirty="0"/>
              <a:t>Selecteert de eerste &lt;p&gt; die achter een &lt;h1&gt; tag komt</a:t>
            </a:r>
          </a:p>
        </p:txBody>
      </p:sp>
      <p:sp>
        <p:nvSpPr>
          <p:cNvPr id="3" name="Rectangle 2"/>
          <p:cNvSpPr/>
          <p:nvPr/>
        </p:nvSpPr>
        <p:spPr>
          <a:xfrm>
            <a:off x="3055509" y="2196245"/>
            <a:ext cx="4544834" cy="1280351"/>
          </a:xfrm>
          <a:prstGeom prst="rect">
            <a:avLst/>
          </a:prstGeom>
        </p:spPr>
        <p:txBody>
          <a:bodyPr wrap="none">
            <a:spAutoFit/>
          </a:bodyPr>
          <a:lstStyle/>
          <a:p>
            <a:r>
              <a:rPr lang="nl-BE" sz="7720" dirty="0">
                <a:solidFill>
                  <a:srgbClr val="800000"/>
                </a:solidFill>
                <a:highlight>
                  <a:srgbClr val="FFFFFF"/>
                </a:highlight>
                <a:latin typeface="Consolas" panose="020B0609020204030204" pitchFamily="49" charset="0"/>
              </a:rPr>
              <a:t>h1 + p</a:t>
            </a:r>
            <a:r>
              <a:rPr lang="nl-BE" sz="7720" dirty="0">
                <a:solidFill>
                  <a:srgbClr val="000000"/>
                </a:solidFill>
                <a:highlight>
                  <a:srgbClr val="FFFFFF"/>
                </a:highlight>
                <a:latin typeface="Consolas" panose="020B0609020204030204" pitchFamily="49" charset="0"/>
              </a:rPr>
              <a:t>{}</a:t>
            </a:r>
            <a:endParaRPr lang="nl-BE" sz="7720" dirty="0"/>
          </a:p>
        </p:txBody>
      </p:sp>
    </p:spTree>
    <p:extLst>
      <p:ext uri="{BB962C8B-B14F-4D97-AF65-F5344CB8AC3E}">
        <p14:creationId xmlns:p14="http://schemas.microsoft.com/office/powerpoint/2010/main" val="30211674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l"/>
            <a:r>
              <a:rPr lang="nl-BE" dirty="0"/>
              <a:t>General </a:t>
            </a:r>
            <a:r>
              <a:rPr lang="nl-BE" dirty="0" err="1"/>
              <a:t>Sibling</a:t>
            </a:r>
            <a:r>
              <a:rPr lang="nl-BE" dirty="0"/>
              <a:t> </a:t>
            </a:r>
            <a:r>
              <a:rPr lang="nl-BE" dirty="0" err="1"/>
              <a:t>Selector</a:t>
            </a:r>
            <a:endParaRPr lang="nl-BE" dirty="0"/>
          </a:p>
        </p:txBody>
      </p:sp>
      <p:sp>
        <p:nvSpPr>
          <p:cNvPr id="2" name="Content Placeholder 1">
            <a:extLst>
              <a:ext uri="{FF2B5EF4-FFF2-40B4-BE49-F238E27FC236}">
                <a16:creationId xmlns:a16="http://schemas.microsoft.com/office/drawing/2014/main" id="{E80F83E2-0B98-41DE-ADCD-9E6E54BF6865}"/>
              </a:ext>
            </a:extLst>
          </p:cNvPr>
          <p:cNvSpPr>
            <a:spLocks noGrp="1"/>
          </p:cNvSpPr>
          <p:nvPr>
            <p:ph idx="1"/>
          </p:nvPr>
        </p:nvSpPr>
        <p:spPr/>
        <p:txBody>
          <a:bodyPr/>
          <a:lstStyle/>
          <a:p>
            <a:endParaRPr lang="en-BE"/>
          </a:p>
        </p:txBody>
      </p:sp>
      <p:sp>
        <p:nvSpPr>
          <p:cNvPr id="10" name="TextBox 9"/>
          <p:cNvSpPr txBox="1"/>
          <p:nvPr/>
        </p:nvSpPr>
        <p:spPr>
          <a:xfrm>
            <a:off x="1302443" y="4398133"/>
            <a:ext cx="8022167" cy="848181"/>
          </a:xfrm>
          <a:prstGeom prst="rect">
            <a:avLst/>
          </a:prstGeom>
          <a:noFill/>
        </p:spPr>
        <p:txBody>
          <a:bodyPr wrap="square" rtlCol="0">
            <a:spAutoFit/>
          </a:bodyPr>
          <a:lstStyle/>
          <a:p>
            <a:pPr algn="ctr"/>
            <a:r>
              <a:rPr lang="nl-BE" sz="2456" dirty="0"/>
              <a:t>Selecteert elke &lt;p&gt; die achter een &lt;h1&gt; tag komt, maar op het eerste niveau</a:t>
            </a:r>
          </a:p>
        </p:txBody>
      </p:sp>
      <p:sp>
        <p:nvSpPr>
          <p:cNvPr id="3" name="Rectangle 2"/>
          <p:cNvSpPr/>
          <p:nvPr/>
        </p:nvSpPr>
        <p:spPr>
          <a:xfrm>
            <a:off x="3055509" y="2196245"/>
            <a:ext cx="4544834" cy="1280351"/>
          </a:xfrm>
          <a:prstGeom prst="rect">
            <a:avLst/>
          </a:prstGeom>
        </p:spPr>
        <p:txBody>
          <a:bodyPr wrap="none">
            <a:spAutoFit/>
          </a:bodyPr>
          <a:lstStyle/>
          <a:p>
            <a:r>
              <a:rPr lang="nl-BE" sz="7720" dirty="0">
                <a:solidFill>
                  <a:srgbClr val="800000"/>
                </a:solidFill>
                <a:highlight>
                  <a:srgbClr val="FFFFFF"/>
                </a:highlight>
                <a:latin typeface="Consolas" panose="020B0609020204030204" pitchFamily="49" charset="0"/>
              </a:rPr>
              <a:t>h1 ~ p</a:t>
            </a:r>
            <a:r>
              <a:rPr lang="nl-BE" sz="7720" dirty="0">
                <a:solidFill>
                  <a:srgbClr val="000000"/>
                </a:solidFill>
                <a:highlight>
                  <a:srgbClr val="FFFFFF"/>
                </a:highlight>
                <a:latin typeface="Consolas" panose="020B0609020204030204" pitchFamily="49" charset="0"/>
              </a:rPr>
              <a:t>{}</a:t>
            </a:r>
            <a:endParaRPr lang="nl-BE" sz="7720" dirty="0"/>
          </a:p>
        </p:txBody>
      </p:sp>
    </p:spTree>
    <p:extLst>
      <p:ext uri="{BB962C8B-B14F-4D97-AF65-F5344CB8AC3E}">
        <p14:creationId xmlns:p14="http://schemas.microsoft.com/office/powerpoint/2010/main" val="8324971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l"/>
            <a:r>
              <a:rPr lang="nl-BE" dirty="0"/>
              <a:t>Attribuut </a:t>
            </a:r>
            <a:r>
              <a:rPr lang="nl-BE" dirty="0" err="1"/>
              <a:t>Selector</a:t>
            </a:r>
            <a:endParaRPr lang="nl-BE" dirty="0"/>
          </a:p>
        </p:txBody>
      </p:sp>
      <p:sp>
        <p:nvSpPr>
          <p:cNvPr id="2" name="Content Placeholder 1">
            <a:extLst>
              <a:ext uri="{FF2B5EF4-FFF2-40B4-BE49-F238E27FC236}">
                <a16:creationId xmlns:a16="http://schemas.microsoft.com/office/drawing/2014/main" id="{D3296ED7-A090-4D31-A532-07FF9D3B386D}"/>
              </a:ext>
            </a:extLst>
          </p:cNvPr>
          <p:cNvSpPr>
            <a:spLocks noGrp="1"/>
          </p:cNvSpPr>
          <p:nvPr>
            <p:ph idx="1"/>
          </p:nvPr>
        </p:nvSpPr>
        <p:spPr/>
        <p:txBody>
          <a:bodyPr/>
          <a:lstStyle/>
          <a:p>
            <a:endParaRPr lang="en-BE"/>
          </a:p>
        </p:txBody>
      </p:sp>
      <p:sp>
        <p:nvSpPr>
          <p:cNvPr id="10" name="TextBox 9"/>
          <p:cNvSpPr txBox="1"/>
          <p:nvPr/>
        </p:nvSpPr>
        <p:spPr>
          <a:xfrm>
            <a:off x="1302443" y="4398134"/>
            <a:ext cx="8022167" cy="470257"/>
          </a:xfrm>
          <a:prstGeom prst="rect">
            <a:avLst/>
          </a:prstGeom>
          <a:noFill/>
        </p:spPr>
        <p:txBody>
          <a:bodyPr wrap="square" rtlCol="0">
            <a:spAutoFit/>
          </a:bodyPr>
          <a:lstStyle/>
          <a:p>
            <a:pPr algn="ctr"/>
            <a:r>
              <a:rPr lang="nl-BE" sz="2456" dirty="0"/>
              <a:t>Selecteert alle elementen die het </a:t>
            </a:r>
            <a:r>
              <a:rPr lang="nl-BE" sz="2456" dirty="0" err="1"/>
              <a:t>title</a:t>
            </a:r>
            <a:r>
              <a:rPr lang="nl-BE" sz="2456" dirty="0"/>
              <a:t> attribuut bevatten</a:t>
            </a:r>
          </a:p>
        </p:txBody>
      </p:sp>
      <p:sp>
        <p:nvSpPr>
          <p:cNvPr id="3" name="Rectangle 2"/>
          <p:cNvSpPr/>
          <p:nvPr/>
        </p:nvSpPr>
        <p:spPr>
          <a:xfrm>
            <a:off x="3327636" y="2196245"/>
            <a:ext cx="3999813" cy="1280351"/>
          </a:xfrm>
          <a:prstGeom prst="rect">
            <a:avLst/>
          </a:prstGeom>
        </p:spPr>
        <p:txBody>
          <a:bodyPr wrap="none">
            <a:spAutoFit/>
          </a:bodyPr>
          <a:lstStyle/>
          <a:p>
            <a:r>
              <a:rPr lang="nl-BE" sz="7720" dirty="0">
                <a:solidFill>
                  <a:srgbClr val="800000"/>
                </a:solidFill>
                <a:highlight>
                  <a:srgbClr val="FFFFFF"/>
                </a:highlight>
                <a:latin typeface="Consolas" panose="020B0609020204030204" pitchFamily="49" charset="0"/>
              </a:rPr>
              <a:t>[</a:t>
            </a:r>
            <a:r>
              <a:rPr lang="nl-BE" sz="7720" dirty="0" err="1">
                <a:solidFill>
                  <a:srgbClr val="800000"/>
                </a:solidFill>
                <a:highlight>
                  <a:srgbClr val="FFFFFF"/>
                </a:highlight>
                <a:latin typeface="Consolas" panose="020B0609020204030204" pitchFamily="49" charset="0"/>
              </a:rPr>
              <a:t>title</a:t>
            </a:r>
            <a:r>
              <a:rPr lang="nl-BE" sz="7720" dirty="0">
                <a:solidFill>
                  <a:srgbClr val="800000"/>
                </a:solidFill>
                <a:highlight>
                  <a:srgbClr val="FFFFFF"/>
                </a:highlight>
                <a:latin typeface="Consolas" panose="020B0609020204030204" pitchFamily="49" charset="0"/>
              </a:rPr>
              <a:t>]</a:t>
            </a:r>
            <a:endParaRPr lang="nl-BE" sz="7720" dirty="0"/>
          </a:p>
        </p:txBody>
      </p:sp>
    </p:spTree>
    <p:extLst>
      <p:ext uri="{BB962C8B-B14F-4D97-AF65-F5344CB8AC3E}">
        <p14:creationId xmlns:p14="http://schemas.microsoft.com/office/powerpoint/2010/main" val="4606922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l"/>
            <a:r>
              <a:rPr lang="nl-BE" dirty="0"/>
              <a:t>Attribuut </a:t>
            </a:r>
            <a:r>
              <a:rPr lang="nl-BE" dirty="0" err="1"/>
              <a:t>Selector</a:t>
            </a:r>
            <a:endParaRPr lang="nl-BE" dirty="0"/>
          </a:p>
        </p:txBody>
      </p:sp>
      <p:sp>
        <p:nvSpPr>
          <p:cNvPr id="2" name="Content Placeholder 1">
            <a:extLst>
              <a:ext uri="{FF2B5EF4-FFF2-40B4-BE49-F238E27FC236}">
                <a16:creationId xmlns:a16="http://schemas.microsoft.com/office/drawing/2014/main" id="{66ECED0A-9697-429C-9C83-215D3DB3AA4A}"/>
              </a:ext>
            </a:extLst>
          </p:cNvPr>
          <p:cNvSpPr>
            <a:spLocks noGrp="1"/>
          </p:cNvSpPr>
          <p:nvPr>
            <p:ph idx="1"/>
          </p:nvPr>
        </p:nvSpPr>
        <p:spPr/>
        <p:txBody>
          <a:bodyPr/>
          <a:lstStyle/>
          <a:p>
            <a:endParaRPr lang="en-BE"/>
          </a:p>
        </p:txBody>
      </p:sp>
      <p:sp>
        <p:nvSpPr>
          <p:cNvPr id="10" name="TextBox 9"/>
          <p:cNvSpPr txBox="1"/>
          <p:nvPr/>
        </p:nvSpPr>
        <p:spPr>
          <a:xfrm>
            <a:off x="1302443" y="4398133"/>
            <a:ext cx="8022167" cy="848181"/>
          </a:xfrm>
          <a:prstGeom prst="rect">
            <a:avLst/>
          </a:prstGeom>
          <a:noFill/>
        </p:spPr>
        <p:txBody>
          <a:bodyPr wrap="square" rtlCol="0">
            <a:spAutoFit/>
          </a:bodyPr>
          <a:lstStyle/>
          <a:p>
            <a:pPr algn="ctr"/>
            <a:r>
              <a:rPr lang="nl-BE" sz="2456" dirty="0"/>
              <a:t>Selecteert alle elementen die de waarde blank in het target attribuut hebben</a:t>
            </a:r>
          </a:p>
        </p:txBody>
      </p:sp>
      <p:sp>
        <p:nvSpPr>
          <p:cNvPr id="3" name="Rectangle 2"/>
          <p:cNvSpPr/>
          <p:nvPr/>
        </p:nvSpPr>
        <p:spPr>
          <a:xfrm>
            <a:off x="1238030" y="2196245"/>
            <a:ext cx="8359981" cy="1280351"/>
          </a:xfrm>
          <a:prstGeom prst="rect">
            <a:avLst/>
          </a:prstGeom>
        </p:spPr>
        <p:txBody>
          <a:bodyPr wrap="none">
            <a:spAutoFit/>
          </a:bodyPr>
          <a:lstStyle/>
          <a:p>
            <a:r>
              <a:rPr lang="nl-BE" sz="7720" dirty="0">
                <a:solidFill>
                  <a:srgbClr val="800000"/>
                </a:solidFill>
                <a:highlight>
                  <a:srgbClr val="FFFFFF"/>
                </a:highlight>
                <a:latin typeface="Consolas" panose="020B0609020204030204" pitchFamily="49" charset="0"/>
              </a:rPr>
              <a:t>[target=_blank]</a:t>
            </a:r>
            <a:endParaRPr lang="nl-BE" sz="7720" dirty="0"/>
          </a:p>
        </p:txBody>
      </p:sp>
    </p:spTree>
    <p:extLst>
      <p:ext uri="{BB962C8B-B14F-4D97-AF65-F5344CB8AC3E}">
        <p14:creationId xmlns:p14="http://schemas.microsoft.com/office/powerpoint/2010/main" val="8557973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l"/>
            <a:r>
              <a:rPr lang="nl-BE" dirty="0"/>
              <a:t>Attribuut </a:t>
            </a:r>
            <a:r>
              <a:rPr lang="nl-BE" dirty="0" err="1"/>
              <a:t>Selector</a:t>
            </a:r>
            <a:endParaRPr lang="nl-BE" dirty="0"/>
          </a:p>
        </p:txBody>
      </p:sp>
      <p:sp>
        <p:nvSpPr>
          <p:cNvPr id="2" name="Content Placeholder 1">
            <a:extLst>
              <a:ext uri="{FF2B5EF4-FFF2-40B4-BE49-F238E27FC236}">
                <a16:creationId xmlns:a16="http://schemas.microsoft.com/office/drawing/2014/main" id="{8D192B0F-34F3-420B-B568-B9B0D4F3E2A9}"/>
              </a:ext>
            </a:extLst>
          </p:cNvPr>
          <p:cNvSpPr>
            <a:spLocks noGrp="1"/>
          </p:cNvSpPr>
          <p:nvPr>
            <p:ph idx="1"/>
          </p:nvPr>
        </p:nvSpPr>
        <p:spPr/>
        <p:txBody>
          <a:bodyPr/>
          <a:lstStyle/>
          <a:p>
            <a:endParaRPr lang="en-BE"/>
          </a:p>
        </p:txBody>
      </p:sp>
      <p:sp>
        <p:nvSpPr>
          <p:cNvPr id="10" name="TextBox 9"/>
          <p:cNvSpPr txBox="1"/>
          <p:nvPr/>
        </p:nvSpPr>
        <p:spPr>
          <a:xfrm>
            <a:off x="1302443" y="4398133"/>
            <a:ext cx="8022167" cy="848181"/>
          </a:xfrm>
          <a:prstGeom prst="rect">
            <a:avLst/>
          </a:prstGeom>
          <a:noFill/>
        </p:spPr>
        <p:txBody>
          <a:bodyPr wrap="square" rtlCol="0">
            <a:spAutoFit/>
          </a:bodyPr>
          <a:lstStyle/>
          <a:p>
            <a:pPr algn="ctr"/>
            <a:r>
              <a:rPr lang="nl-BE" sz="2456" dirty="0"/>
              <a:t>Selecteert alle elementen waarvan jpg in het </a:t>
            </a:r>
            <a:r>
              <a:rPr lang="nl-BE" sz="2456" dirty="0" err="1"/>
              <a:t>href</a:t>
            </a:r>
            <a:r>
              <a:rPr lang="nl-BE" sz="2456" dirty="0"/>
              <a:t> attribuut voorkomt</a:t>
            </a:r>
          </a:p>
        </p:txBody>
      </p:sp>
      <p:sp>
        <p:nvSpPr>
          <p:cNvPr id="3" name="Rectangle 2"/>
          <p:cNvSpPr/>
          <p:nvPr/>
        </p:nvSpPr>
        <p:spPr>
          <a:xfrm>
            <a:off x="1967004" y="2196245"/>
            <a:ext cx="6724918" cy="1280351"/>
          </a:xfrm>
          <a:prstGeom prst="rect">
            <a:avLst/>
          </a:prstGeom>
        </p:spPr>
        <p:txBody>
          <a:bodyPr wrap="none">
            <a:spAutoFit/>
          </a:bodyPr>
          <a:lstStyle/>
          <a:p>
            <a:r>
              <a:rPr lang="nl-BE" sz="7720" dirty="0">
                <a:solidFill>
                  <a:srgbClr val="800000"/>
                </a:solidFill>
                <a:highlight>
                  <a:srgbClr val="FFFFFF"/>
                </a:highlight>
                <a:latin typeface="Consolas" panose="020B0609020204030204" pitchFamily="49" charset="0"/>
              </a:rPr>
              <a:t>[</a:t>
            </a:r>
            <a:r>
              <a:rPr lang="nl-BE" sz="7720" dirty="0" err="1">
                <a:solidFill>
                  <a:srgbClr val="800000"/>
                </a:solidFill>
                <a:highlight>
                  <a:srgbClr val="FFFFFF"/>
                </a:highlight>
                <a:latin typeface="Consolas" panose="020B0609020204030204" pitchFamily="49" charset="0"/>
              </a:rPr>
              <a:t>href</a:t>
            </a:r>
            <a:r>
              <a:rPr lang="nl-BE" sz="7720" dirty="0">
                <a:solidFill>
                  <a:srgbClr val="800000"/>
                </a:solidFill>
                <a:highlight>
                  <a:srgbClr val="FFFFFF"/>
                </a:highlight>
                <a:latin typeface="Consolas" panose="020B0609020204030204" pitchFamily="49" charset="0"/>
              </a:rPr>
              <a:t>~=.jpg]</a:t>
            </a:r>
            <a:endParaRPr lang="nl-BE" sz="7720" dirty="0"/>
          </a:p>
        </p:txBody>
      </p:sp>
    </p:spTree>
    <p:extLst>
      <p:ext uri="{BB962C8B-B14F-4D97-AF65-F5344CB8AC3E}">
        <p14:creationId xmlns:p14="http://schemas.microsoft.com/office/powerpoint/2010/main" val="29762899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l"/>
            <a:r>
              <a:rPr lang="nl-BE" dirty="0"/>
              <a:t>Attribuut </a:t>
            </a:r>
            <a:r>
              <a:rPr lang="nl-BE" dirty="0" err="1"/>
              <a:t>Selector</a:t>
            </a:r>
            <a:endParaRPr lang="nl-BE" dirty="0"/>
          </a:p>
        </p:txBody>
      </p:sp>
      <p:sp>
        <p:nvSpPr>
          <p:cNvPr id="2" name="Content Placeholder 1">
            <a:extLst>
              <a:ext uri="{FF2B5EF4-FFF2-40B4-BE49-F238E27FC236}">
                <a16:creationId xmlns:a16="http://schemas.microsoft.com/office/drawing/2014/main" id="{3B529AFC-9F3F-4745-81C8-BC12CB8B4D62}"/>
              </a:ext>
            </a:extLst>
          </p:cNvPr>
          <p:cNvSpPr>
            <a:spLocks noGrp="1"/>
          </p:cNvSpPr>
          <p:nvPr>
            <p:ph idx="1"/>
          </p:nvPr>
        </p:nvSpPr>
        <p:spPr/>
        <p:txBody>
          <a:bodyPr/>
          <a:lstStyle/>
          <a:p>
            <a:endParaRPr lang="en-BE"/>
          </a:p>
        </p:txBody>
      </p:sp>
      <p:sp>
        <p:nvSpPr>
          <p:cNvPr id="10" name="TextBox 9"/>
          <p:cNvSpPr txBox="1"/>
          <p:nvPr/>
        </p:nvSpPr>
        <p:spPr>
          <a:xfrm>
            <a:off x="1302443" y="4398133"/>
            <a:ext cx="8022167" cy="848181"/>
          </a:xfrm>
          <a:prstGeom prst="rect">
            <a:avLst/>
          </a:prstGeom>
          <a:noFill/>
        </p:spPr>
        <p:txBody>
          <a:bodyPr wrap="square" rtlCol="0">
            <a:spAutoFit/>
          </a:bodyPr>
          <a:lstStyle/>
          <a:p>
            <a:pPr algn="ctr"/>
            <a:r>
              <a:rPr lang="nl-BE" sz="2456" dirty="0"/>
              <a:t>Selecteert alle elementen waarvan jpg in het </a:t>
            </a:r>
            <a:r>
              <a:rPr lang="nl-BE" sz="2456" dirty="0" err="1"/>
              <a:t>href</a:t>
            </a:r>
            <a:r>
              <a:rPr lang="nl-BE" sz="2456" dirty="0"/>
              <a:t> attribuut voorkomt</a:t>
            </a:r>
          </a:p>
        </p:txBody>
      </p:sp>
      <p:sp>
        <p:nvSpPr>
          <p:cNvPr id="3" name="Rectangle 2"/>
          <p:cNvSpPr/>
          <p:nvPr/>
        </p:nvSpPr>
        <p:spPr>
          <a:xfrm>
            <a:off x="1967004" y="2196245"/>
            <a:ext cx="6724918" cy="1280351"/>
          </a:xfrm>
          <a:prstGeom prst="rect">
            <a:avLst/>
          </a:prstGeom>
        </p:spPr>
        <p:txBody>
          <a:bodyPr wrap="none">
            <a:spAutoFit/>
          </a:bodyPr>
          <a:lstStyle/>
          <a:p>
            <a:r>
              <a:rPr lang="nl-BE" sz="7720" dirty="0">
                <a:solidFill>
                  <a:srgbClr val="800000"/>
                </a:solidFill>
                <a:highlight>
                  <a:srgbClr val="FFFFFF"/>
                </a:highlight>
                <a:latin typeface="Consolas" panose="020B0609020204030204" pitchFamily="49" charset="0"/>
              </a:rPr>
              <a:t>[</a:t>
            </a:r>
            <a:r>
              <a:rPr lang="nl-BE" sz="7720" dirty="0" err="1">
                <a:solidFill>
                  <a:srgbClr val="800000"/>
                </a:solidFill>
                <a:highlight>
                  <a:srgbClr val="FFFFFF"/>
                </a:highlight>
                <a:latin typeface="Consolas" panose="020B0609020204030204" pitchFamily="49" charset="0"/>
              </a:rPr>
              <a:t>href</a:t>
            </a:r>
            <a:r>
              <a:rPr lang="nl-BE" sz="7720" dirty="0">
                <a:solidFill>
                  <a:srgbClr val="800000"/>
                </a:solidFill>
                <a:highlight>
                  <a:srgbClr val="FFFFFF"/>
                </a:highlight>
                <a:latin typeface="Consolas" panose="020B0609020204030204" pitchFamily="49" charset="0"/>
              </a:rPr>
              <a:t>*=.jpg]</a:t>
            </a:r>
            <a:endParaRPr lang="nl-BE" sz="7720" dirty="0"/>
          </a:p>
        </p:txBody>
      </p:sp>
    </p:spTree>
    <p:extLst>
      <p:ext uri="{BB962C8B-B14F-4D97-AF65-F5344CB8AC3E}">
        <p14:creationId xmlns:p14="http://schemas.microsoft.com/office/powerpoint/2010/main" val="10264995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l"/>
            <a:r>
              <a:rPr lang="nl-BE" dirty="0"/>
              <a:t>Attribuut </a:t>
            </a:r>
            <a:r>
              <a:rPr lang="nl-BE" dirty="0" err="1"/>
              <a:t>Selector</a:t>
            </a:r>
            <a:endParaRPr lang="nl-BE" dirty="0"/>
          </a:p>
        </p:txBody>
      </p:sp>
      <p:sp>
        <p:nvSpPr>
          <p:cNvPr id="2" name="Content Placeholder 1">
            <a:extLst>
              <a:ext uri="{FF2B5EF4-FFF2-40B4-BE49-F238E27FC236}">
                <a16:creationId xmlns:a16="http://schemas.microsoft.com/office/drawing/2014/main" id="{52DD7BC7-6C11-4389-8B75-3DE76EF5B25E}"/>
              </a:ext>
            </a:extLst>
          </p:cNvPr>
          <p:cNvSpPr>
            <a:spLocks noGrp="1"/>
          </p:cNvSpPr>
          <p:nvPr>
            <p:ph idx="1"/>
          </p:nvPr>
        </p:nvSpPr>
        <p:spPr/>
        <p:txBody>
          <a:bodyPr/>
          <a:lstStyle/>
          <a:p>
            <a:endParaRPr lang="en-BE"/>
          </a:p>
        </p:txBody>
      </p:sp>
      <p:sp>
        <p:nvSpPr>
          <p:cNvPr id="10" name="TextBox 9"/>
          <p:cNvSpPr txBox="1"/>
          <p:nvPr/>
        </p:nvSpPr>
        <p:spPr>
          <a:xfrm>
            <a:off x="1302443" y="4398133"/>
            <a:ext cx="8022167" cy="848181"/>
          </a:xfrm>
          <a:prstGeom prst="rect">
            <a:avLst/>
          </a:prstGeom>
          <a:noFill/>
        </p:spPr>
        <p:txBody>
          <a:bodyPr wrap="square" rtlCol="0">
            <a:spAutoFit/>
          </a:bodyPr>
          <a:lstStyle/>
          <a:p>
            <a:pPr algn="ctr"/>
            <a:r>
              <a:rPr lang="nl-BE" sz="2456" dirty="0"/>
              <a:t>Selecteert alle elementen waarbij de waarde van </a:t>
            </a:r>
            <a:r>
              <a:rPr lang="nl-BE" sz="2456" dirty="0" err="1"/>
              <a:t>href</a:t>
            </a:r>
            <a:r>
              <a:rPr lang="nl-BE" sz="2456" dirty="0"/>
              <a:t> start met http</a:t>
            </a:r>
          </a:p>
        </p:txBody>
      </p:sp>
      <p:sp>
        <p:nvSpPr>
          <p:cNvPr id="3" name="Rectangle 2"/>
          <p:cNvSpPr/>
          <p:nvPr/>
        </p:nvSpPr>
        <p:spPr>
          <a:xfrm>
            <a:off x="2185635" y="2196245"/>
            <a:ext cx="6724918" cy="1280351"/>
          </a:xfrm>
          <a:prstGeom prst="rect">
            <a:avLst/>
          </a:prstGeom>
        </p:spPr>
        <p:txBody>
          <a:bodyPr wrap="none">
            <a:spAutoFit/>
          </a:bodyPr>
          <a:lstStyle/>
          <a:p>
            <a:r>
              <a:rPr lang="nl-BE" sz="7720" dirty="0">
                <a:solidFill>
                  <a:srgbClr val="800000"/>
                </a:solidFill>
                <a:highlight>
                  <a:srgbClr val="FFFFFF"/>
                </a:highlight>
                <a:latin typeface="Consolas" panose="020B0609020204030204" pitchFamily="49" charset="0"/>
              </a:rPr>
              <a:t>[</a:t>
            </a:r>
            <a:r>
              <a:rPr lang="nl-BE" sz="7720" dirty="0" err="1">
                <a:solidFill>
                  <a:srgbClr val="800000"/>
                </a:solidFill>
                <a:highlight>
                  <a:srgbClr val="FFFFFF"/>
                </a:highlight>
                <a:latin typeface="Consolas" panose="020B0609020204030204" pitchFamily="49" charset="0"/>
              </a:rPr>
              <a:t>href</a:t>
            </a:r>
            <a:r>
              <a:rPr lang="nl-BE" sz="7720" dirty="0">
                <a:solidFill>
                  <a:srgbClr val="800000"/>
                </a:solidFill>
                <a:highlight>
                  <a:srgbClr val="FFFFFF"/>
                </a:highlight>
                <a:latin typeface="Consolas" panose="020B0609020204030204" pitchFamily="49" charset="0"/>
              </a:rPr>
              <a:t>|=http]</a:t>
            </a:r>
            <a:endParaRPr lang="nl-BE" sz="7720" dirty="0"/>
          </a:p>
        </p:txBody>
      </p:sp>
    </p:spTree>
    <p:extLst>
      <p:ext uri="{BB962C8B-B14F-4D97-AF65-F5344CB8AC3E}">
        <p14:creationId xmlns:p14="http://schemas.microsoft.com/office/powerpoint/2010/main" val="1480583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61C18A68-FDD6-429B-9B5B-FB88083249DC}"/>
              </a:ext>
            </a:extLst>
          </p:cNvPr>
          <p:cNvSpPr>
            <a:spLocks noGrp="1"/>
          </p:cNvSpPr>
          <p:nvPr/>
        </p:nvSpPr>
        <p:spPr>
          <a:xfrm>
            <a:off x="1390062" y="1462526"/>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kern="1200">
                <a:solidFill>
                  <a:schemeClr val="tx1"/>
                </a:solidFill>
                <a:latin typeface="+mj-lt"/>
                <a:ea typeface="+mj-ea"/>
                <a:cs typeface="+mj-cs"/>
              </a:defRPr>
            </a:lvl1pPr>
          </a:lstStyle>
          <a:p>
            <a:r>
              <a:rPr lang="nl-BE" dirty="0">
                <a:solidFill>
                  <a:prstClr val="black"/>
                </a:solidFill>
                <a:latin typeface="Calibri Light" panose="020F0302020204030204"/>
              </a:rPr>
              <a:t>CSS is mostly experienced as difficult.</a:t>
            </a:r>
          </a:p>
        </p:txBody>
      </p:sp>
      <p:sp>
        <p:nvSpPr>
          <p:cNvPr id="3" name="Rectangular Callout 3">
            <a:extLst>
              <a:ext uri="{FF2B5EF4-FFF2-40B4-BE49-F238E27FC236}">
                <a16:creationId xmlns:a16="http://schemas.microsoft.com/office/drawing/2014/main" id="{2726C442-4955-45A4-9287-5D0AF06D1F5D}"/>
              </a:ext>
            </a:extLst>
          </p:cNvPr>
          <p:cNvSpPr/>
          <p:nvPr/>
        </p:nvSpPr>
        <p:spPr>
          <a:xfrm>
            <a:off x="1318054" y="3068960"/>
            <a:ext cx="1584176" cy="720080"/>
          </a:xfrm>
          <a:prstGeom prst="wedgeRectCallout">
            <a:avLst>
              <a:gd name="adj1" fmla="val 33147"/>
              <a:gd name="adj2" fmla="val -72717"/>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1800" b="0" i="0" u="none" strike="noStrike" kern="1200" cap="none" spc="0" normalizeH="0" baseline="0" noProof="0" dirty="0">
                <a:ln>
                  <a:noFill/>
                </a:ln>
                <a:solidFill>
                  <a:prstClr val="white"/>
                </a:solidFill>
                <a:effectLst/>
                <a:uLnTx/>
                <a:uFillTx/>
                <a:latin typeface="Calibri" panose="020F0502020204030204"/>
                <a:ea typeface="+mn-ea"/>
                <a:cs typeface="+mn-cs"/>
              </a:rPr>
              <a:t>It is </a:t>
            </a:r>
            <a:r>
              <a:rPr kumimoji="0" lang="nl-BE" sz="1800" b="0" i="0" u="none" strike="noStrike" kern="1200" cap="none" spc="0" normalizeH="0" baseline="0" noProof="0" dirty="0">
                <a:ln>
                  <a:noFill/>
                </a:ln>
                <a:solidFill>
                  <a:prstClr val="white"/>
                </a:solidFill>
                <a:effectLst/>
                <a:uLnTx/>
                <a:uFillTx/>
                <a:latin typeface="Calibri" panose="020F0502020204030204"/>
                <a:ea typeface="+mn-ea"/>
                <a:cs typeface="+mn-cs"/>
                <a:sym typeface="Wingdings" panose="05000000000000000000" pitchFamily="2" charset="2"/>
              </a:rPr>
              <a:t></a:t>
            </a:r>
            <a:endParaRPr kumimoji="0" lang="nl-B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ular Callout 4">
            <a:extLst>
              <a:ext uri="{FF2B5EF4-FFF2-40B4-BE49-F238E27FC236}">
                <a16:creationId xmlns:a16="http://schemas.microsoft.com/office/drawing/2014/main" id="{0E167AF0-33B0-43E3-BAB5-224A03D5B964}"/>
              </a:ext>
            </a:extLst>
          </p:cNvPr>
          <p:cNvSpPr/>
          <p:nvPr/>
        </p:nvSpPr>
        <p:spPr>
          <a:xfrm>
            <a:off x="3118254" y="3068960"/>
            <a:ext cx="1584176" cy="720080"/>
          </a:xfrm>
          <a:prstGeom prst="wedgeRectCallout">
            <a:avLst>
              <a:gd name="adj1" fmla="val 21389"/>
              <a:gd name="adj2" fmla="val -77420"/>
            </a:avLst>
          </a:prstGeom>
          <a:solidFill>
            <a:srgbClr val="ED7D31"/>
          </a:solidFill>
          <a:ln w="12700" cap="flat" cmpd="sng" algn="ctr">
            <a:solidFill>
              <a:srgbClr val="ED7D31">
                <a:shade val="50000"/>
              </a:srgbClr>
            </a:solidFill>
            <a:prstDash val="solid"/>
            <a:miter lim="800000"/>
          </a:ln>
          <a:effectLst/>
        </p:spPr>
        <p:txBody>
          <a:bodyPr rtlCol="0" anchor="ct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1800" b="0" i="0" u="none" strike="noStrike" kern="1200" cap="none" spc="0" normalizeH="0" baseline="0" noProof="0" dirty="0">
                <a:ln>
                  <a:noFill/>
                </a:ln>
                <a:solidFill>
                  <a:prstClr val="white"/>
                </a:solidFill>
                <a:effectLst/>
                <a:uLnTx/>
                <a:uFillTx/>
                <a:latin typeface="Calibri" panose="020F0502020204030204"/>
                <a:ea typeface="+mn-ea"/>
                <a:cs typeface="+mn-cs"/>
              </a:rPr>
              <a:t>It is huge</a:t>
            </a:r>
          </a:p>
        </p:txBody>
      </p:sp>
      <p:sp>
        <p:nvSpPr>
          <p:cNvPr id="5" name="Rectangular Callout 5">
            <a:extLst>
              <a:ext uri="{FF2B5EF4-FFF2-40B4-BE49-F238E27FC236}">
                <a16:creationId xmlns:a16="http://schemas.microsoft.com/office/drawing/2014/main" id="{805A0A74-24EA-4FD7-8C72-3C2D998FBF49}"/>
              </a:ext>
            </a:extLst>
          </p:cNvPr>
          <p:cNvSpPr/>
          <p:nvPr/>
        </p:nvSpPr>
        <p:spPr>
          <a:xfrm>
            <a:off x="4918454" y="3052688"/>
            <a:ext cx="2664296" cy="720080"/>
          </a:xfrm>
          <a:prstGeom prst="wedgeRectCallout">
            <a:avLst>
              <a:gd name="adj1" fmla="val -21367"/>
              <a:gd name="adj2" fmla="val -76244"/>
            </a:avLst>
          </a:prstGeom>
          <a:solidFill>
            <a:srgbClr val="FFC000"/>
          </a:solidFill>
          <a:ln w="12700" cap="flat" cmpd="sng" algn="ctr">
            <a:solidFill>
              <a:srgbClr val="FFC000">
                <a:shade val="50000"/>
              </a:srgbClr>
            </a:solidFill>
            <a:prstDash val="solid"/>
            <a:miter lim="800000"/>
          </a:ln>
          <a:effectLst/>
        </p:spPr>
        <p:txBody>
          <a:bodyPr rtlCol="0" anchor="ct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1800" b="0" i="0" u="none" strike="noStrike" kern="1200" cap="none" spc="0" normalizeH="0" baseline="0" noProof="0" dirty="0">
                <a:ln>
                  <a:noFill/>
                </a:ln>
                <a:solidFill>
                  <a:prstClr val="white"/>
                </a:solidFill>
                <a:effectLst/>
                <a:uLnTx/>
                <a:uFillTx/>
                <a:latin typeface="Calibri" panose="020F0502020204030204"/>
                <a:ea typeface="+mn-ea"/>
                <a:cs typeface="+mn-cs"/>
              </a:rPr>
              <a:t>Learned the wrong way</a:t>
            </a:r>
          </a:p>
        </p:txBody>
      </p:sp>
      <p:sp>
        <p:nvSpPr>
          <p:cNvPr id="6" name="Rectangular Callout 6">
            <a:extLst>
              <a:ext uri="{FF2B5EF4-FFF2-40B4-BE49-F238E27FC236}">
                <a16:creationId xmlns:a16="http://schemas.microsoft.com/office/drawing/2014/main" id="{FDE799AA-B440-4773-A40F-04A27DDBE336}"/>
              </a:ext>
            </a:extLst>
          </p:cNvPr>
          <p:cNvSpPr/>
          <p:nvPr/>
        </p:nvSpPr>
        <p:spPr>
          <a:xfrm>
            <a:off x="7798774" y="3052688"/>
            <a:ext cx="2201384" cy="720080"/>
          </a:xfrm>
          <a:prstGeom prst="wedgeRectCallout">
            <a:avLst>
              <a:gd name="adj1" fmla="val -33659"/>
              <a:gd name="adj2" fmla="val -76244"/>
            </a:avLst>
          </a:prstGeom>
          <a:solidFill>
            <a:srgbClr val="70AD47"/>
          </a:solidFill>
          <a:ln w="12700" cap="flat" cmpd="sng" algn="ctr">
            <a:solidFill>
              <a:srgbClr val="70AD47">
                <a:shade val="50000"/>
              </a:srgbClr>
            </a:solidFill>
            <a:prstDash val="solid"/>
            <a:miter lim="800000"/>
          </a:ln>
          <a:effectLst/>
        </p:spPr>
        <p:txBody>
          <a:bodyPr rtlCol="0" anchor="ct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1800" b="0" i="0" u="none" strike="noStrike" kern="1200" cap="none" spc="0" normalizeH="0" baseline="0" noProof="0" dirty="0">
                <a:ln>
                  <a:noFill/>
                </a:ln>
                <a:solidFill>
                  <a:prstClr val="white"/>
                </a:solidFill>
                <a:effectLst/>
                <a:uLnTx/>
                <a:uFillTx/>
                <a:latin typeface="Calibri" panose="020F0502020204030204"/>
                <a:ea typeface="+mn-ea"/>
                <a:cs typeface="+mn-cs"/>
              </a:rPr>
              <a:t>Because its not used as it should be</a:t>
            </a:r>
          </a:p>
        </p:txBody>
      </p:sp>
    </p:spTree>
    <p:extLst>
      <p:ext uri="{BB962C8B-B14F-4D97-AF65-F5344CB8AC3E}">
        <p14:creationId xmlns:p14="http://schemas.microsoft.com/office/powerpoint/2010/main" val="8024789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l"/>
            <a:r>
              <a:rPr lang="nl-BE" dirty="0"/>
              <a:t>Attribuut </a:t>
            </a:r>
            <a:r>
              <a:rPr lang="nl-BE" dirty="0" err="1"/>
              <a:t>Selector</a:t>
            </a:r>
            <a:endParaRPr lang="nl-BE" dirty="0"/>
          </a:p>
        </p:txBody>
      </p:sp>
      <p:sp>
        <p:nvSpPr>
          <p:cNvPr id="2" name="Content Placeholder 1">
            <a:extLst>
              <a:ext uri="{FF2B5EF4-FFF2-40B4-BE49-F238E27FC236}">
                <a16:creationId xmlns:a16="http://schemas.microsoft.com/office/drawing/2014/main" id="{A88C5EE2-8014-4FB3-AA48-57C4D21CA393}"/>
              </a:ext>
            </a:extLst>
          </p:cNvPr>
          <p:cNvSpPr>
            <a:spLocks noGrp="1"/>
          </p:cNvSpPr>
          <p:nvPr>
            <p:ph idx="1"/>
          </p:nvPr>
        </p:nvSpPr>
        <p:spPr/>
        <p:txBody>
          <a:bodyPr/>
          <a:lstStyle/>
          <a:p>
            <a:endParaRPr lang="en-BE"/>
          </a:p>
        </p:txBody>
      </p:sp>
      <p:sp>
        <p:nvSpPr>
          <p:cNvPr id="10" name="TextBox 9"/>
          <p:cNvSpPr txBox="1"/>
          <p:nvPr/>
        </p:nvSpPr>
        <p:spPr>
          <a:xfrm>
            <a:off x="1302443" y="4398133"/>
            <a:ext cx="8022167" cy="848181"/>
          </a:xfrm>
          <a:prstGeom prst="rect">
            <a:avLst/>
          </a:prstGeom>
          <a:noFill/>
        </p:spPr>
        <p:txBody>
          <a:bodyPr wrap="square" rtlCol="0">
            <a:spAutoFit/>
          </a:bodyPr>
          <a:lstStyle/>
          <a:p>
            <a:pPr algn="ctr"/>
            <a:r>
              <a:rPr lang="nl-BE" sz="2456" dirty="0"/>
              <a:t>Selecteert alle elementen waarbij de waarde van </a:t>
            </a:r>
            <a:r>
              <a:rPr lang="nl-BE" sz="2456" dirty="0" err="1"/>
              <a:t>href</a:t>
            </a:r>
            <a:r>
              <a:rPr lang="nl-BE" sz="2456" dirty="0"/>
              <a:t> start met http</a:t>
            </a:r>
          </a:p>
        </p:txBody>
      </p:sp>
      <p:sp>
        <p:nvSpPr>
          <p:cNvPr id="3" name="Rectangle 2"/>
          <p:cNvSpPr/>
          <p:nvPr/>
        </p:nvSpPr>
        <p:spPr>
          <a:xfrm>
            <a:off x="1967004" y="2220942"/>
            <a:ext cx="6724918" cy="1280351"/>
          </a:xfrm>
          <a:prstGeom prst="rect">
            <a:avLst/>
          </a:prstGeom>
        </p:spPr>
        <p:txBody>
          <a:bodyPr wrap="none">
            <a:spAutoFit/>
          </a:bodyPr>
          <a:lstStyle/>
          <a:p>
            <a:r>
              <a:rPr lang="nl-BE" sz="7720" dirty="0">
                <a:solidFill>
                  <a:srgbClr val="800000"/>
                </a:solidFill>
                <a:highlight>
                  <a:srgbClr val="FFFFFF"/>
                </a:highlight>
                <a:latin typeface="Consolas" panose="020B0609020204030204" pitchFamily="49" charset="0"/>
              </a:rPr>
              <a:t>[</a:t>
            </a:r>
            <a:r>
              <a:rPr lang="nl-BE" sz="7720" dirty="0" err="1">
                <a:solidFill>
                  <a:srgbClr val="800000"/>
                </a:solidFill>
                <a:highlight>
                  <a:srgbClr val="FFFFFF"/>
                </a:highlight>
                <a:latin typeface="Consolas" panose="020B0609020204030204" pitchFamily="49" charset="0"/>
              </a:rPr>
              <a:t>href</a:t>
            </a:r>
            <a:r>
              <a:rPr lang="nl-BE" sz="7720" dirty="0">
                <a:solidFill>
                  <a:srgbClr val="800000"/>
                </a:solidFill>
                <a:highlight>
                  <a:srgbClr val="FFFFFF"/>
                </a:highlight>
                <a:latin typeface="Consolas" panose="020B0609020204030204" pitchFamily="49" charset="0"/>
              </a:rPr>
              <a:t>^=http]</a:t>
            </a:r>
            <a:endParaRPr lang="nl-BE" sz="7720" dirty="0"/>
          </a:p>
        </p:txBody>
      </p:sp>
    </p:spTree>
    <p:extLst>
      <p:ext uri="{BB962C8B-B14F-4D97-AF65-F5344CB8AC3E}">
        <p14:creationId xmlns:p14="http://schemas.microsoft.com/office/powerpoint/2010/main" val="34290446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l"/>
            <a:r>
              <a:rPr lang="nl-BE" dirty="0"/>
              <a:t>Attribuut </a:t>
            </a:r>
            <a:r>
              <a:rPr lang="nl-BE" dirty="0" err="1"/>
              <a:t>Selector</a:t>
            </a:r>
            <a:endParaRPr lang="nl-BE" dirty="0"/>
          </a:p>
        </p:txBody>
      </p:sp>
      <p:sp>
        <p:nvSpPr>
          <p:cNvPr id="2" name="Content Placeholder 1">
            <a:extLst>
              <a:ext uri="{FF2B5EF4-FFF2-40B4-BE49-F238E27FC236}">
                <a16:creationId xmlns:a16="http://schemas.microsoft.com/office/drawing/2014/main" id="{3C368F0E-E2DA-4BE3-9EF7-57D66859A16D}"/>
              </a:ext>
            </a:extLst>
          </p:cNvPr>
          <p:cNvSpPr>
            <a:spLocks noGrp="1"/>
          </p:cNvSpPr>
          <p:nvPr>
            <p:ph idx="1"/>
          </p:nvPr>
        </p:nvSpPr>
        <p:spPr/>
        <p:txBody>
          <a:bodyPr/>
          <a:lstStyle/>
          <a:p>
            <a:endParaRPr lang="en-BE"/>
          </a:p>
        </p:txBody>
      </p:sp>
      <p:sp>
        <p:nvSpPr>
          <p:cNvPr id="10" name="TextBox 9"/>
          <p:cNvSpPr txBox="1"/>
          <p:nvPr/>
        </p:nvSpPr>
        <p:spPr>
          <a:xfrm>
            <a:off x="1302443" y="4398133"/>
            <a:ext cx="8022167" cy="848181"/>
          </a:xfrm>
          <a:prstGeom prst="rect">
            <a:avLst/>
          </a:prstGeom>
          <a:noFill/>
        </p:spPr>
        <p:txBody>
          <a:bodyPr wrap="square" rtlCol="0">
            <a:spAutoFit/>
          </a:bodyPr>
          <a:lstStyle/>
          <a:p>
            <a:pPr algn="ctr"/>
            <a:r>
              <a:rPr lang="nl-BE" sz="2456" dirty="0"/>
              <a:t>Selecteert alle elementen waarbij de waarde van het </a:t>
            </a:r>
            <a:r>
              <a:rPr lang="nl-BE" sz="2456" dirty="0" err="1"/>
              <a:t>href</a:t>
            </a:r>
            <a:r>
              <a:rPr lang="nl-BE" sz="2456" dirty="0"/>
              <a:t> attribuut eindigt met jpg</a:t>
            </a:r>
          </a:p>
        </p:txBody>
      </p:sp>
      <p:sp>
        <p:nvSpPr>
          <p:cNvPr id="3" name="Rectangle 2"/>
          <p:cNvSpPr/>
          <p:nvPr/>
        </p:nvSpPr>
        <p:spPr>
          <a:xfrm>
            <a:off x="1967004" y="2196245"/>
            <a:ext cx="6724918" cy="1280351"/>
          </a:xfrm>
          <a:prstGeom prst="rect">
            <a:avLst/>
          </a:prstGeom>
        </p:spPr>
        <p:txBody>
          <a:bodyPr wrap="none">
            <a:spAutoFit/>
          </a:bodyPr>
          <a:lstStyle/>
          <a:p>
            <a:r>
              <a:rPr lang="nl-BE" sz="7720" dirty="0">
                <a:solidFill>
                  <a:srgbClr val="800000"/>
                </a:solidFill>
                <a:highlight>
                  <a:srgbClr val="FFFFFF"/>
                </a:highlight>
                <a:latin typeface="Consolas" panose="020B0609020204030204" pitchFamily="49" charset="0"/>
              </a:rPr>
              <a:t>[</a:t>
            </a:r>
            <a:r>
              <a:rPr lang="nl-BE" sz="7720" dirty="0" err="1">
                <a:solidFill>
                  <a:srgbClr val="800000"/>
                </a:solidFill>
                <a:highlight>
                  <a:srgbClr val="FFFFFF"/>
                </a:highlight>
                <a:latin typeface="Consolas" panose="020B0609020204030204" pitchFamily="49" charset="0"/>
              </a:rPr>
              <a:t>href</a:t>
            </a:r>
            <a:r>
              <a:rPr lang="nl-BE" sz="7720" dirty="0">
                <a:solidFill>
                  <a:srgbClr val="800000"/>
                </a:solidFill>
                <a:highlight>
                  <a:srgbClr val="FFFFFF"/>
                </a:highlight>
                <a:latin typeface="Consolas" panose="020B0609020204030204" pitchFamily="49" charset="0"/>
              </a:rPr>
              <a:t>$=.jpg]</a:t>
            </a:r>
            <a:endParaRPr lang="nl-BE" sz="7720" dirty="0"/>
          </a:p>
        </p:txBody>
      </p:sp>
    </p:spTree>
    <p:extLst>
      <p:ext uri="{BB962C8B-B14F-4D97-AF65-F5344CB8AC3E}">
        <p14:creationId xmlns:p14="http://schemas.microsoft.com/office/powerpoint/2010/main" val="37478825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l"/>
            <a:r>
              <a:rPr lang="nl-BE" dirty="0"/>
              <a:t>Pseudo class </a:t>
            </a:r>
            <a:r>
              <a:rPr lang="nl-BE" dirty="0" err="1"/>
              <a:t>Selector</a:t>
            </a:r>
            <a:endParaRPr lang="nl-BE" dirty="0"/>
          </a:p>
        </p:txBody>
      </p:sp>
      <p:sp>
        <p:nvSpPr>
          <p:cNvPr id="2" name="Content Placeholder 1">
            <a:extLst>
              <a:ext uri="{FF2B5EF4-FFF2-40B4-BE49-F238E27FC236}">
                <a16:creationId xmlns:a16="http://schemas.microsoft.com/office/drawing/2014/main" id="{B19308ED-B3A9-446F-8472-F792835448F0}"/>
              </a:ext>
            </a:extLst>
          </p:cNvPr>
          <p:cNvSpPr>
            <a:spLocks noGrp="1"/>
          </p:cNvSpPr>
          <p:nvPr>
            <p:ph idx="1"/>
          </p:nvPr>
        </p:nvSpPr>
        <p:spPr/>
        <p:txBody>
          <a:bodyPr/>
          <a:lstStyle/>
          <a:p>
            <a:endParaRPr lang="en-BE"/>
          </a:p>
        </p:txBody>
      </p:sp>
      <p:sp>
        <p:nvSpPr>
          <p:cNvPr id="10" name="TextBox 9"/>
          <p:cNvSpPr txBox="1"/>
          <p:nvPr/>
        </p:nvSpPr>
        <p:spPr>
          <a:xfrm>
            <a:off x="1302443" y="4398134"/>
            <a:ext cx="8022167" cy="848181"/>
          </a:xfrm>
          <a:prstGeom prst="rect">
            <a:avLst/>
          </a:prstGeom>
          <a:noFill/>
        </p:spPr>
        <p:txBody>
          <a:bodyPr wrap="square" rtlCol="0">
            <a:spAutoFit/>
          </a:bodyPr>
          <a:lstStyle/>
          <a:p>
            <a:pPr algn="ctr"/>
            <a:r>
              <a:rPr lang="nl-BE" sz="2456" dirty="0"/>
              <a:t>Selecteert alle elementen, meestal a waarop nog niet geklikt is</a:t>
            </a:r>
          </a:p>
        </p:txBody>
      </p:sp>
      <p:sp>
        <p:nvSpPr>
          <p:cNvPr id="3" name="Rectangle 2"/>
          <p:cNvSpPr/>
          <p:nvPr/>
        </p:nvSpPr>
        <p:spPr>
          <a:xfrm>
            <a:off x="3871889" y="2195474"/>
            <a:ext cx="2909771" cy="1280351"/>
          </a:xfrm>
          <a:prstGeom prst="rect">
            <a:avLst/>
          </a:prstGeom>
        </p:spPr>
        <p:txBody>
          <a:bodyPr wrap="none">
            <a:spAutoFit/>
          </a:bodyPr>
          <a:lstStyle/>
          <a:p>
            <a:r>
              <a:rPr lang="nl-BE" sz="7720" dirty="0">
                <a:solidFill>
                  <a:srgbClr val="800000"/>
                </a:solidFill>
                <a:highlight>
                  <a:srgbClr val="FFFFFF"/>
                </a:highlight>
                <a:latin typeface="Consolas" panose="020B0609020204030204" pitchFamily="49" charset="0"/>
              </a:rPr>
              <a:t>:link</a:t>
            </a:r>
            <a:endParaRPr lang="nl-BE" sz="7720" dirty="0"/>
          </a:p>
        </p:txBody>
      </p:sp>
    </p:spTree>
    <p:extLst>
      <p:ext uri="{BB962C8B-B14F-4D97-AF65-F5344CB8AC3E}">
        <p14:creationId xmlns:p14="http://schemas.microsoft.com/office/powerpoint/2010/main" val="32810083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l"/>
            <a:r>
              <a:rPr lang="nl-BE" dirty="0"/>
              <a:t>Pseudo class </a:t>
            </a:r>
            <a:r>
              <a:rPr lang="nl-BE" dirty="0" err="1"/>
              <a:t>Selector</a:t>
            </a:r>
            <a:endParaRPr lang="nl-BE" dirty="0"/>
          </a:p>
        </p:txBody>
      </p:sp>
      <p:sp>
        <p:nvSpPr>
          <p:cNvPr id="2" name="Content Placeholder 1">
            <a:extLst>
              <a:ext uri="{FF2B5EF4-FFF2-40B4-BE49-F238E27FC236}">
                <a16:creationId xmlns:a16="http://schemas.microsoft.com/office/drawing/2014/main" id="{E2AB798D-9454-44BA-A079-708684BA0F37}"/>
              </a:ext>
            </a:extLst>
          </p:cNvPr>
          <p:cNvSpPr>
            <a:spLocks noGrp="1"/>
          </p:cNvSpPr>
          <p:nvPr>
            <p:ph idx="1"/>
          </p:nvPr>
        </p:nvSpPr>
        <p:spPr/>
        <p:txBody>
          <a:bodyPr/>
          <a:lstStyle/>
          <a:p>
            <a:endParaRPr lang="en-BE"/>
          </a:p>
        </p:txBody>
      </p:sp>
      <p:sp>
        <p:nvSpPr>
          <p:cNvPr id="10" name="TextBox 9"/>
          <p:cNvSpPr txBox="1"/>
          <p:nvPr/>
        </p:nvSpPr>
        <p:spPr>
          <a:xfrm>
            <a:off x="1302443" y="4398134"/>
            <a:ext cx="8022167" cy="848181"/>
          </a:xfrm>
          <a:prstGeom prst="rect">
            <a:avLst/>
          </a:prstGeom>
          <a:noFill/>
        </p:spPr>
        <p:txBody>
          <a:bodyPr wrap="square" rtlCol="0">
            <a:spAutoFit/>
          </a:bodyPr>
          <a:lstStyle/>
          <a:p>
            <a:pPr algn="ctr"/>
            <a:r>
              <a:rPr lang="nl-BE" sz="2456" dirty="0"/>
              <a:t>Selecteert alle elementen, meestal a waarop wel geklikt is</a:t>
            </a:r>
          </a:p>
        </p:txBody>
      </p:sp>
      <p:sp>
        <p:nvSpPr>
          <p:cNvPr id="3" name="Rectangle 2"/>
          <p:cNvSpPr/>
          <p:nvPr/>
        </p:nvSpPr>
        <p:spPr>
          <a:xfrm>
            <a:off x="3055509" y="2196245"/>
            <a:ext cx="4544834" cy="1280351"/>
          </a:xfrm>
          <a:prstGeom prst="rect">
            <a:avLst/>
          </a:prstGeom>
        </p:spPr>
        <p:txBody>
          <a:bodyPr wrap="none">
            <a:spAutoFit/>
          </a:bodyPr>
          <a:lstStyle/>
          <a:p>
            <a:r>
              <a:rPr lang="nl-BE" sz="7720" dirty="0">
                <a:solidFill>
                  <a:srgbClr val="800000"/>
                </a:solidFill>
                <a:highlight>
                  <a:srgbClr val="FFFFFF"/>
                </a:highlight>
                <a:latin typeface="Consolas" panose="020B0609020204030204" pitchFamily="49" charset="0"/>
              </a:rPr>
              <a:t>:</a:t>
            </a:r>
            <a:r>
              <a:rPr lang="nl-BE" sz="7720" dirty="0" err="1">
                <a:solidFill>
                  <a:srgbClr val="800000"/>
                </a:solidFill>
                <a:highlight>
                  <a:srgbClr val="FFFFFF"/>
                </a:highlight>
                <a:latin typeface="Consolas" panose="020B0609020204030204" pitchFamily="49" charset="0"/>
              </a:rPr>
              <a:t>visited</a:t>
            </a:r>
            <a:endParaRPr lang="nl-BE" sz="7720" dirty="0"/>
          </a:p>
        </p:txBody>
      </p:sp>
    </p:spTree>
    <p:extLst>
      <p:ext uri="{BB962C8B-B14F-4D97-AF65-F5344CB8AC3E}">
        <p14:creationId xmlns:p14="http://schemas.microsoft.com/office/powerpoint/2010/main" val="29819456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l"/>
            <a:r>
              <a:rPr lang="nl-BE" dirty="0"/>
              <a:t>Pseudo class </a:t>
            </a:r>
            <a:r>
              <a:rPr lang="nl-BE" dirty="0" err="1"/>
              <a:t>Selector</a:t>
            </a:r>
            <a:endParaRPr lang="nl-BE" dirty="0"/>
          </a:p>
        </p:txBody>
      </p:sp>
      <p:sp>
        <p:nvSpPr>
          <p:cNvPr id="2" name="Content Placeholder 1">
            <a:extLst>
              <a:ext uri="{FF2B5EF4-FFF2-40B4-BE49-F238E27FC236}">
                <a16:creationId xmlns:a16="http://schemas.microsoft.com/office/drawing/2014/main" id="{5E74CEE5-E064-4DD9-B426-8B698F84E775}"/>
              </a:ext>
            </a:extLst>
          </p:cNvPr>
          <p:cNvSpPr>
            <a:spLocks noGrp="1"/>
          </p:cNvSpPr>
          <p:nvPr>
            <p:ph idx="1"/>
          </p:nvPr>
        </p:nvSpPr>
        <p:spPr/>
        <p:txBody>
          <a:bodyPr/>
          <a:lstStyle/>
          <a:p>
            <a:endParaRPr lang="en-BE"/>
          </a:p>
        </p:txBody>
      </p:sp>
      <p:sp>
        <p:nvSpPr>
          <p:cNvPr id="10" name="TextBox 9"/>
          <p:cNvSpPr txBox="1"/>
          <p:nvPr/>
        </p:nvSpPr>
        <p:spPr>
          <a:xfrm>
            <a:off x="1302443" y="4398134"/>
            <a:ext cx="8022167" cy="470257"/>
          </a:xfrm>
          <a:prstGeom prst="rect">
            <a:avLst/>
          </a:prstGeom>
          <a:noFill/>
        </p:spPr>
        <p:txBody>
          <a:bodyPr wrap="square" rtlCol="0">
            <a:spAutoFit/>
          </a:bodyPr>
          <a:lstStyle/>
          <a:p>
            <a:pPr algn="ctr"/>
            <a:r>
              <a:rPr lang="nl-BE" sz="2456" dirty="0"/>
              <a:t>Selecteert alle elementen die momenteel actief zijn</a:t>
            </a:r>
          </a:p>
        </p:txBody>
      </p:sp>
      <p:sp>
        <p:nvSpPr>
          <p:cNvPr id="3" name="Rectangle 2"/>
          <p:cNvSpPr/>
          <p:nvPr/>
        </p:nvSpPr>
        <p:spPr>
          <a:xfrm>
            <a:off x="3327636" y="2196245"/>
            <a:ext cx="3999813" cy="1280351"/>
          </a:xfrm>
          <a:prstGeom prst="rect">
            <a:avLst/>
          </a:prstGeom>
        </p:spPr>
        <p:txBody>
          <a:bodyPr wrap="none">
            <a:spAutoFit/>
          </a:bodyPr>
          <a:lstStyle/>
          <a:p>
            <a:r>
              <a:rPr lang="nl-BE" sz="7720" dirty="0">
                <a:solidFill>
                  <a:srgbClr val="800000"/>
                </a:solidFill>
                <a:highlight>
                  <a:srgbClr val="FFFFFF"/>
                </a:highlight>
                <a:latin typeface="Consolas" panose="020B0609020204030204" pitchFamily="49" charset="0"/>
              </a:rPr>
              <a:t>:</a:t>
            </a:r>
            <a:r>
              <a:rPr lang="nl-BE" sz="7720" dirty="0" err="1">
                <a:solidFill>
                  <a:srgbClr val="800000"/>
                </a:solidFill>
                <a:highlight>
                  <a:srgbClr val="FFFFFF"/>
                </a:highlight>
                <a:latin typeface="Consolas" panose="020B0609020204030204" pitchFamily="49" charset="0"/>
              </a:rPr>
              <a:t>active</a:t>
            </a:r>
            <a:endParaRPr lang="nl-BE" sz="7720" dirty="0"/>
          </a:p>
        </p:txBody>
      </p:sp>
    </p:spTree>
    <p:extLst>
      <p:ext uri="{BB962C8B-B14F-4D97-AF65-F5344CB8AC3E}">
        <p14:creationId xmlns:p14="http://schemas.microsoft.com/office/powerpoint/2010/main" val="17581194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l"/>
            <a:r>
              <a:rPr lang="nl-BE" dirty="0"/>
              <a:t>Pseudo class </a:t>
            </a:r>
            <a:r>
              <a:rPr lang="nl-BE" dirty="0" err="1"/>
              <a:t>Selector</a:t>
            </a:r>
            <a:endParaRPr lang="nl-BE" dirty="0"/>
          </a:p>
        </p:txBody>
      </p:sp>
      <p:sp>
        <p:nvSpPr>
          <p:cNvPr id="2" name="Content Placeholder 1">
            <a:extLst>
              <a:ext uri="{FF2B5EF4-FFF2-40B4-BE49-F238E27FC236}">
                <a16:creationId xmlns:a16="http://schemas.microsoft.com/office/drawing/2014/main" id="{9B82D0F3-20F0-4510-8916-205034B2ACF2}"/>
              </a:ext>
            </a:extLst>
          </p:cNvPr>
          <p:cNvSpPr>
            <a:spLocks noGrp="1"/>
          </p:cNvSpPr>
          <p:nvPr>
            <p:ph idx="1"/>
          </p:nvPr>
        </p:nvSpPr>
        <p:spPr/>
        <p:txBody>
          <a:bodyPr/>
          <a:lstStyle/>
          <a:p>
            <a:endParaRPr lang="en-BE"/>
          </a:p>
        </p:txBody>
      </p:sp>
      <p:sp>
        <p:nvSpPr>
          <p:cNvPr id="10" name="TextBox 9"/>
          <p:cNvSpPr txBox="1"/>
          <p:nvPr/>
        </p:nvSpPr>
        <p:spPr>
          <a:xfrm>
            <a:off x="1302443" y="4398134"/>
            <a:ext cx="8022167" cy="470257"/>
          </a:xfrm>
          <a:prstGeom prst="rect">
            <a:avLst/>
          </a:prstGeom>
          <a:noFill/>
        </p:spPr>
        <p:txBody>
          <a:bodyPr wrap="square" rtlCol="0">
            <a:spAutoFit/>
          </a:bodyPr>
          <a:lstStyle/>
          <a:p>
            <a:pPr algn="ctr"/>
            <a:r>
              <a:rPr lang="nl-BE" sz="2456" dirty="0"/>
              <a:t>Selecteert alle elementen waarop de muiscursor staat</a:t>
            </a:r>
          </a:p>
        </p:txBody>
      </p:sp>
      <p:sp>
        <p:nvSpPr>
          <p:cNvPr id="3" name="Rectangle 2"/>
          <p:cNvSpPr/>
          <p:nvPr/>
        </p:nvSpPr>
        <p:spPr>
          <a:xfrm>
            <a:off x="3599762" y="2196245"/>
            <a:ext cx="3454792" cy="1280351"/>
          </a:xfrm>
          <a:prstGeom prst="rect">
            <a:avLst/>
          </a:prstGeom>
        </p:spPr>
        <p:txBody>
          <a:bodyPr wrap="none">
            <a:spAutoFit/>
          </a:bodyPr>
          <a:lstStyle/>
          <a:p>
            <a:r>
              <a:rPr lang="nl-BE" sz="7720" dirty="0">
                <a:solidFill>
                  <a:srgbClr val="800000"/>
                </a:solidFill>
                <a:highlight>
                  <a:srgbClr val="FFFFFF"/>
                </a:highlight>
                <a:latin typeface="Consolas" panose="020B0609020204030204" pitchFamily="49" charset="0"/>
              </a:rPr>
              <a:t>:</a:t>
            </a:r>
            <a:r>
              <a:rPr lang="nl-BE" sz="7720" dirty="0" err="1">
                <a:solidFill>
                  <a:srgbClr val="800000"/>
                </a:solidFill>
                <a:highlight>
                  <a:srgbClr val="FFFFFF"/>
                </a:highlight>
                <a:latin typeface="Consolas" panose="020B0609020204030204" pitchFamily="49" charset="0"/>
              </a:rPr>
              <a:t>hover</a:t>
            </a:r>
            <a:endParaRPr lang="nl-BE" sz="7720" dirty="0"/>
          </a:p>
        </p:txBody>
      </p:sp>
    </p:spTree>
    <p:extLst>
      <p:ext uri="{BB962C8B-B14F-4D97-AF65-F5344CB8AC3E}">
        <p14:creationId xmlns:p14="http://schemas.microsoft.com/office/powerpoint/2010/main" val="13677806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l"/>
            <a:r>
              <a:rPr lang="nl-BE" dirty="0"/>
              <a:t>Pseudo class </a:t>
            </a:r>
            <a:r>
              <a:rPr lang="nl-BE" dirty="0" err="1"/>
              <a:t>Selector</a:t>
            </a:r>
            <a:endParaRPr lang="nl-BE" dirty="0"/>
          </a:p>
        </p:txBody>
      </p:sp>
      <p:sp>
        <p:nvSpPr>
          <p:cNvPr id="2" name="Content Placeholder 1">
            <a:extLst>
              <a:ext uri="{FF2B5EF4-FFF2-40B4-BE49-F238E27FC236}">
                <a16:creationId xmlns:a16="http://schemas.microsoft.com/office/drawing/2014/main" id="{10AB4774-9753-4C65-BA22-4651471347CE}"/>
              </a:ext>
            </a:extLst>
          </p:cNvPr>
          <p:cNvSpPr>
            <a:spLocks noGrp="1"/>
          </p:cNvSpPr>
          <p:nvPr>
            <p:ph idx="1"/>
          </p:nvPr>
        </p:nvSpPr>
        <p:spPr/>
        <p:txBody>
          <a:bodyPr/>
          <a:lstStyle/>
          <a:p>
            <a:endParaRPr lang="en-BE"/>
          </a:p>
        </p:txBody>
      </p:sp>
      <p:sp>
        <p:nvSpPr>
          <p:cNvPr id="10" name="TextBox 9"/>
          <p:cNvSpPr txBox="1"/>
          <p:nvPr/>
        </p:nvSpPr>
        <p:spPr>
          <a:xfrm>
            <a:off x="1302443" y="4398134"/>
            <a:ext cx="8022167" cy="848181"/>
          </a:xfrm>
          <a:prstGeom prst="rect">
            <a:avLst/>
          </a:prstGeom>
          <a:noFill/>
        </p:spPr>
        <p:txBody>
          <a:bodyPr wrap="square" rtlCol="0">
            <a:spAutoFit/>
          </a:bodyPr>
          <a:lstStyle/>
          <a:p>
            <a:pPr algn="ctr"/>
            <a:r>
              <a:rPr lang="nl-BE" sz="2456" dirty="0"/>
              <a:t>Selecteert alle elementen, meestal input, die focus hebben</a:t>
            </a:r>
          </a:p>
        </p:txBody>
      </p:sp>
      <p:sp>
        <p:nvSpPr>
          <p:cNvPr id="3" name="Rectangle 2"/>
          <p:cNvSpPr/>
          <p:nvPr/>
        </p:nvSpPr>
        <p:spPr>
          <a:xfrm>
            <a:off x="3599762" y="2196245"/>
            <a:ext cx="3454792" cy="1280351"/>
          </a:xfrm>
          <a:prstGeom prst="rect">
            <a:avLst/>
          </a:prstGeom>
        </p:spPr>
        <p:txBody>
          <a:bodyPr wrap="none">
            <a:spAutoFit/>
          </a:bodyPr>
          <a:lstStyle/>
          <a:p>
            <a:r>
              <a:rPr lang="nl-BE" sz="7720" dirty="0">
                <a:solidFill>
                  <a:srgbClr val="800000"/>
                </a:solidFill>
                <a:highlight>
                  <a:srgbClr val="FFFFFF"/>
                </a:highlight>
                <a:latin typeface="Consolas" panose="020B0609020204030204" pitchFamily="49" charset="0"/>
              </a:rPr>
              <a:t>:focus</a:t>
            </a:r>
            <a:endParaRPr lang="nl-BE" sz="7720" dirty="0"/>
          </a:p>
        </p:txBody>
      </p:sp>
    </p:spTree>
    <p:extLst>
      <p:ext uri="{BB962C8B-B14F-4D97-AF65-F5344CB8AC3E}">
        <p14:creationId xmlns:p14="http://schemas.microsoft.com/office/powerpoint/2010/main" val="36925856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l"/>
            <a:r>
              <a:rPr lang="nl-BE" dirty="0"/>
              <a:t>Pseudo class </a:t>
            </a:r>
            <a:r>
              <a:rPr lang="nl-BE" dirty="0" err="1"/>
              <a:t>Selector</a:t>
            </a:r>
            <a:endParaRPr lang="nl-BE" dirty="0"/>
          </a:p>
        </p:txBody>
      </p:sp>
      <p:sp>
        <p:nvSpPr>
          <p:cNvPr id="2" name="Content Placeholder 1">
            <a:extLst>
              <a:ext uri="{FF2B5EF4-FFF2-40B4-BE49-F238E27FC236}">
                <a16:creationId xmlns:a16="http://schemas.microsoft.com/office/drawing/2014/main" id="{C96F01AE-D957-429E-AE46-BCAEE2F28339}"/>
              </a:ext>
            </a:extLst>
          </p:cNvPr>
          <p:cNvSpPr>
            <a:spLocks noGrp="1"/>
          </p:cNvSpPr>
          <p:nvPr>
            <p:ph idx="1"/>
          </p:nvPr>
        </p:nvSpPr>
        <p:spPr/>
        <p:txBody>
          <a:bodyPr/>
          <a:lstStyle/>
          <a:p>
            <a:endParaRPr lang="en-BE"/>
          </a:p>
        </p:txBody>
      </p:sp>
      <p:sp>
        <p:nvSpPr>
          <p:cNvPr id="10" name="TextBox 9"/>
          <p:cNvSpPr txBox="1"/>
          <p:nvPr/>
        </p:nvSpPr>
        <p:spPr>
          <a:xfrm>
            <a:off x="1302443" y="4398134"/>
            <a:ext cx="8022167" cy="470257"/>
          </a:xfrm>
          <a:prstGeom prst="rect">
            <a:avLst/>
          </a:prstGeom>
          <a:noFill/>
        </p:spPr>
        <p:txBody>
          <a:bodyPr wrap="square" rtlCol="0">
            <a:spAutoFit/>
          </a:bodyPr>
          <a:lstStyle/>
          <a:p>
            <a:pPr algn="ctr"/>
            <a:r>
              <a:rPr lang="nl-BE" sz="2456" dirty="0"/>
              <a:t>Selecteert elke eerste letter</a:t>
            </a:r>
          </a:p>
        </p:txBody>
      </p:sp>
      <p:sp>
        <p:nvSpPr>
          <p:cNvPr id="3" name="Rectangle 2"/>
          <p:cNvSpPr/>
          <p:nvPr/>
        </p:nvSpPr>
        <p:spPr>
          <a:xfrm>
            <a:off x="1694878" y="2196245"/>
            <a:ext cx="7269939" cy="1280351"/>
          </a:xfrm>
          <a:prstGeom prst="rect">
            <a:avLst/>
          </a:prstGeom>
        </p:spPr>
        <p:txBody>
          <a:bodyPr wrap="none">
            <a:spAutoFit/>
          </a:bodyPr>
          <a:lstStyle/>
          <a:p>
            <a:r>
              <a:rPr lang="nl-BE" sz="7720" dirty="0">
                <a:solidFill>
                  <a:srgbClr val="800000"/>
                </a:solidFill>
                <a:highlight>
                  <a:srgbClr val="FFFFFF"/>
                </a:highlight>
                <a:latin typeface="Consolas" panose="020B0609020204030204" pitchFamily="49" charset="0"/>
              </a:rPr>
              <a:t>:first-letter</a:t>
            </a:r>
            <a:endParaRPr lang="nl-BE" sz="7720" dirty="0"/>
          </a:p>
        </p:txBody>
      </p:sp>
      <p:sp>
        <p:nvSpPr>
          <p:cNvPr id="5" name="Rectangle 4"/>
          <p:cNvSpPr/>
          <p:nvPr/>
        </p:nvSpPr>
        <p:spPr>
          <a:xfrm>
            <a:off x="3499912" y="3154805"/>
            <a:ext cx="3640740" cy="632353"/>
          </a:xfrm>
          <a:prstGeom prst="rect">
            <a:avLst/>
          </a:prstGeom>
        </p:spPr>
        <p:txBody>
          <a:bodyPr wrap="none">
            <a:spAutoFit/>
          </a:bodyPr>
          <a:lstStyle/>
          <a:p>
            <a:r>
              <a:rPr lang="nl-BE" sz="3509" dirty="0">
                <a:solidFill>
                  <a:srgbClr val="800000"/>
                </a:solidFill>
                <a:highlight>
                  <a:srgbClr val="FFFFFF"/>
                </a:highlight>
                <a:latin typeface="Consolas" panose="020B0609020204030204" pitchFamily="49" charset="0"/>
              </a:rPr>
              <a:t>p:first-letter</a:t>
            </a:r>
            <a:endParaRPr lang="nl-BE" sz="3509" dirty="0"/>
          </a:p>
        </p:txBody>
      </p:sp>
    </p:spTree>
    <p:extLst>
      <p:ext uri="{BB962C8B-B14F-4D97-AF65-F5344CB8AC3E}">
        <p14:creationId xmlns:p14="http://schemas.microsoft.com/office/powerpoint/2010/main" val="24512587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l"/>
            <a:r>
              <a:rPr lang="nl-BE" dirty="0"/>
              <a:t>Pseudo class </a:t>
            </a:r>
            <a:r>
              <a:rPr lang="nl-BE" dirty="0" err="1"/>
              <a:t>Selector</a:t>
            </a:r>
            <a:endParaRPr lang="nl-BE" dirty="0"/>
          </a:p>
        </p:txBody>
      </p:sp>
      <p:sp>
        <p:nvSpPr>
          <p:cNvPr id="2" name="Content Placeholder 1">
            <a:extLst>
              <a:ext uri="{FF2B5EF4-FFF2-40B4-BE49-F238E27FC236}">
                <a16:creationId xmlns:a16="http://schemas.microsoft.com/office/drawing/2014/main" id="{32574D68-7C06-40D2-A8C4-94EB164AEFCB}"/>
              </a:ext>
            </a:extLst>
          </p:cNvPr>
          <p:cNvSpPr>
            <a:spLocks noGrp="1"/>
          </p:cNvSpPr>
          <p:nvPr>
            <p:ph idx="1"/>
          </p:nvPr>
        </p:nvSpPr>
        <p:spPr/>
        <p:txBody>
          <a:bodyPr/>
          <a:lstStyle/>
          <a:p>
            <a:endParaRPr lang="en-BE"/>
          </a:p>
        </p:txBody>
      </p:sp>
      <p:sp>
        <p:nvSpPr>
          <p:cNvPr id="10" name="TextBox 9"/>
          <p:cNvSpPr txBox="1"/>
          <p:nvPr/>
        </p:nvSpPr>
        <p:spPr>
          <a:xfrm>
            <a:off x="1302443" y="4398134"/>
            <a:ext cx="8022167" cy="470257"/>
          </a:xfrm>
          <a:prstGeom prst="rect">
            <a:avLst/>
          </a:prstGeom>
          <a:noFill/>
        </p:spPr>
        <p:txBody>
          <a:bodyPr wrap="square" rtlCol="0">
            <a:spAutoFit/>
          </a:bodyPr>
          <a:lstStyle/>
          <a:p>
            <a:pPr algn="ctr"/>
            <a:r>
              <a:rPr lang="nl-BE" sz="2456" dirty="0"/>
              <a:t>Selecteert elke eerste lijn</a:t>
            </a:r>
          </a:p>
        </p:txBody>
      </p:sp>
      <p:sp>
        <p:nvSpPr>
          <p:cNvPr id="3" name="Rectangle 2"/>
          <p:cNvSpPr/>
          <p:nvPr/>
        </p:nvSpPr>
        <p:spPr>
          <a:xfrm>
            <a:off x="2239130" y="2170359"/>
            <a:ext cx="6179897" cy="1280351"/>
          </a:xfrm>
          <a:prstGeom prst="rect">
            <a:avLst/>
          </a:prstGeom>
        </p:spPr>
        <p:txBody>
          <a:bodyPr wrap="none">
            <a:spAutoFit/>
          </a:bodyPr>
          <a:lstStyle/>
          <a:p>
            <a:r>
              <a:rPr lang="nl-BE" sz="7720" dirty="0">
                <a:solidFill>
                  <a:srgbClr val="800000"/>
                </a:solidFill>
                <a:highlight>
                  <a:srgbClr val="FFFFFF"/>
                </a:highlight>
                <a:latin typeface="Consolas" panose="020B0609020204030204" pitchFamily="49" charset="0"/>
              </a:rPr>
              <a:t>:first-line</a:t>
            </a:r>
            <a:endParaRPr lang="nl-BE" sz="7720" dirty="0"/>
          </a:p>
        </p:txBody>
      </p:sp>
      <p:sp>
        <p:nvSpPr>
          <p:cNvPr id="5" name="Rectangle 4"/>
          <p:cNvSpPr/>
          <p:nvPr/>
        </p:nvSpPr>
        <p:spPr>
          <a:xfrm>
            <a:off x="3747427" y="3297747"/>
            <a:ext cx="3147015" cy="632353"/>
          </a:xfrm>
          <a:prstGeom prst="rect">
            <a:avLst/>
          </a:prstGeom>
        </p:spPr>
        <p:txBody>
          <a:bodyPr wrap="none">
            <a:spAutoFit/>
          </a:bodyPr>
          <a:lstStyle/>
          <a:p>
            <a:r>
              <a:rPr lang="nl-BE" sz="3509" dirty="0">
                <a:solidFill>
                  <a:srgbClr val="800000"/>
                </a:solidFill>
                <a:highlight>
                  <a:srgbClr val="FFFFFF"/>
                </a:highlight>
                <a:latin typeface="Consolas" panose="020B0609020204030204" pitchFamily="49" charset="0"/>
              </a:rPr>
              <a:t>p:first-line</a:t>
            </a:r>
            <a:endParaRPr lang="nl-BE" sz="3509" dirty="0"/>
          </a:p>
        </p:txBody>
      </p:sp>
    </p:spTree>
    <p:extLst>
      <p:ext uri="{BB962C8B-B14F-4D97-AF65-F5344CB8AC3E}">
        <p14:creationId xmlns:p14="http://schemas.microsoft.com/office/powerpoint/2010/main" val="39656021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l"/>
            <a:r>
              <a:rPr lang="nl-BE" dirty="0"/>
              <a:t>Pseudo element </a:t>
            </a:r>
            <a:r>
              <a:rPr lang="nl-BE" dirty="0" err="1"/>
              <a:t>Selector</a:t>
            </a:r>
            <a:endParaRPr lang="nl-BE" dirty="0"/>
          </a:p>
        </p:txBody>
      </p:sp>
      <p:sp>
        <p:nvSpPr>
          <p:cNvPr id="2" name="Content Placeholder 1">
            <a:extLst>
              <a:ext uri="{FF2B5EF4-FFF2-40B4-BE49-F238E27FC236}">
                <a16:creationId xmlns:a16="http://schemas.microsoft.com/office/drawing/2014/main" id="{381CE302-95D0-4804-8F2D-A3596DABB255}"/>
              </a:ext>
            </a:extLst>
          </p:cNvPr>
          <p:cNvSpPr>
            <a:spLocks noGrp="1"/>
          </p:cNvSpPr>
          <p:nvPr>
            <p:ph idx="1"/>
          </p:nvPr>
        </p:nvSpPr>
        <p:spPr/>
        <p:txBody>
          <a:bodyPr/>
          <a:lstStyle/>
          <a:p>
            <a:endParaRPr lang="en-BE"/>
          </a:p>
        </p:txBody>
      </p:sp>
      <p:sp>
        <p:nvSpPr>
          <p:cNvPr id="10" name="TextBox 9"/>
          <p:cNvSpPr txBox="1"/>
          <p:nvPr/>
        </p:nvSpPr>
        <p:spPr>
          <a:xfrm>
            <a:off x="1302443" y="4398134"/>
            <a:ext cx="8022167" cy="470257"/>
          </a:xfrm>
          <a:prstGeom prst="rect">
            <a:avLst/>
          </a:prstGeom>
          <a:noFill/>
        </p:spPr>
        <p:txBody>
          <a:bodyPr wrap="square" rtlCol="0">
            <a:spAutoFit/>
          </a:bodyPr>
          <a:lstStyle/>
          <a:p>
            <a:pPr algn="ctr"/>
            <a:r>
              <a:rPr lang="nl-BE" sz="2456" dirty="0"/>
              <a:t>Selecteert het eerste element van een div</a:t>
            </a:r>
          </a:p>
        </p:txBody>
      </p:sp>
      <p:sp>
        <p:nvSpPr>
          <p:cNvPr id="3" name="Rectangle 2"/>
          <p:cNvSpPr/>
          <p:nvPr/>
        </p:nvSpPr>
        <p:spPr>
          <a:xfrm>
            <a:off x="1967003" y="2183370"/>
            <a:ext cx="6724918" cy="1280351"/>
          </a:xfrm>
          <a:prstGeom prst="rect">
            <a:avLst/>
          </a:prstGeom>
        </p:spPr>
        <p:txBody>
          <a:bodyPr wrap="none">
            <a:spAutoFit/>
          </a:bodyPr>
          <a:lstStyle/>
          <a:p>
            <a:r>
              <a:rPr lang="nl-BE" sz="7720" dirty="0">
                <a:solidFill>
                  <a:srgbClr val="800000"/>
                </a:solidFill>
                <a:highlight>
                  <a:srgbClr val="FFFFFF"/>
                </a:highlight>
                <a:latin typeface="Consolas" panose="020B0609020204030204" pitchFamily="49" charset="0"/>
              </a:rPr>
              <a:t>:first-</a:t>
            </a:r>
            <a:r>
              <a:rPr lang="nl-BE" sz="7720" dirty="0" err="1">
                <a:solidFill>
                  <a:srgbClr val="800000"/>
                </a:solidFill>
                <a:highlight>
                  <a:srgbClr val="FFFFFF"/>
                </a:highlight>
                <a:latin typeface="Consolas" panose="020B0609020204030204" pitchFamily="49" charset="0"/>
              </a:rPr>
              <a:t>child</a:t>
            </a:r>
            <a:endParaRPr lang="nl-BE" sz="7720" dirty="0"/>
          </a:p>
        </p:txBody>
      </p:sp>
      <p:sp>
        <p:nvSpPr>
          <p:cNvPr id="5" name="Rectangle 4"/>
          <p:cNvSpPr/>
          <p:nvPr/>
        </p:nvSpPr>
        <p:spPr>
          <a:xfrm>
            <a:off x="3376154" y="3304252"/>
            <a:ext cx="3887603" cy="632353"/>
          </a:xfrm>
          <a:prstGeom prst="rect">
            <a:avLst/>
          </a:prstGeom>
        </p:spPr>
        <p:txBody>
          <a:bodyPr wrap="none">
            <a:spAutoFit/>
          </a:bodyPr>
          <a:lstStyle/>
          <a:p>
            <a:r>
              <a:rPr lang="nl-BE" sz="3509" dirty="0" err="1">
                <a:solidFill>
                  <a:srgbClr val="800000"/>
                </a:solidFill>
                <a:highlight>
                  <a:srgbClr val="FFFFFF"/>
                </a:highlight>
                <a:latin typeface="Consolas" panose="020B0609020204030204" pitchFamily="49" charset="0"/>
              </a:rPr>
              <a:t>div:first-child</a:t>
            </a:r>
            <a:endParaRPr lang="nl-BE" sz="3509" dirty="0"/>
          </a:p>
        </p:txBody>
      </p:sp>
    </p:spTree>
    <p:extLst>
      <p:ext uri="{BB962C8B-B14F-4D97-AF65-F5344CB8AC3E}">
        <p14:creationId xmlns:p14="http://schemas.microsoft.com/office/powerpoint/2010/main" val="1680675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DEB3A7-877E-4145-BA48-4B8367FEF273}"/>
              </a:ext>
            </a:extLst>
          </p:cNvPr>
          <p:cNvSpPr>
            <a:spLocks noGrp="1"/>
          </p:cNvSpPr>
          <p:nvPr/>
        </p:nvSpPr>
        <p:spPr>
          <a:xfrm>
            <a:off x="1373443" y="2211228"/>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kern="1200">
                <a:solidFill>
                  <a:schemeClr val="tx1"/>
                </a:solidFill>
                <a:latin typeface="+mj-lt"/>
                <a:ea typeface="+mj-ea"/>
                <a:cs typeface="+mj-cs"/>
              </a:defRPr>
            </a:lvl1pPr>
          </a:lstStyle>
          <a:p>
            <a:r>
              <a:rPr lang="nl-BE" dirty="0" err="1"/>
              <a:t>Cascading</a:t>
            </a:r>
            <a:r>
              <a:rPr lang="nl-BE" dirty="0"/>
              <a:t> </a:t>
            </a:r>
            <a:r>
              <a:rPr lang="nl-BE" dirty="0" err="1"/>
              <a:t>StyleSheets</a:t>
            </a:r>
            <a:endParaRPr lang="nl-BE" dirty="0"/>
          </a:p>
        </p:txBody>
      </p:sp>
    </p:spTree>
    <p:extLst>
      <p:ext uri="{BB962C8B-B14F-4D97-AF65-F5344CB8AC3E}">
        <p14:creationId xmlns:p14="http://schemas.microsoft.com/office/powerpoint/2010/main" val="20581615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l"/>
            <a:r>
              <a:rPr lang="nl-BE" dirty="0"/>
              <a:t>Pseudo element </a:t>
            </a:r>
            <a:r>
              <a:rPr lang="nl-BE" dirty="0" err="1"/>
              <a:t>Selector</a:t>
            </a:r>
            <a:endParaRPr lang="nl-BE" dirty="0"/>
          </a:p>
        </p:txBody>
      </p:sp>
      <p:sp>
        <p:nvSpPr>
          <p:cNvPr id="2" name="Content Placeholder 1">
            <a:extLst>
              <a:ext uri="{FF2B5EF4-FFF2-40B4-BE49-F238E27FC236}">
                <a16:creationId xmlns:a16="http://schemas.microsoft.com/office/drawing/2014/main" id="{EEEE3FED-912D-4BAC-920E-92AC371D227F}"/>
              </a:ext>
            </a:extLst>
          </p:cNvPr>
          <p:cNvSpPr>
            <a:spLocks noGrp="1"/>
          </p:cNvSpPr>
          <p:nvPr>
            <p:ph idx="1"/>
          </p:nvPr>
        </p:nvSpPr>
        <p:spPr/>
        <p:txBody>
          <a:bodyPr/>
          <a:lstStyle/>
          <a:p>
            <a:endParaRPr lang="en-BE"/>
          </a:p>
        </p:txBody>
      </p:sp>
      <p:sp>
        <p:nvSpPr>
          <p:cNvPr id="10" name="TextBox 9"/>
          <p:cNvSpPr txBox="1"/>
          <p:nvPr/>
        </p:nvSpPr>
        <p:spPr>
          <a:xfrm>
            <a:off x="1302443" y="4398134"/>
            <a:ext cx="8022167" cy="470257"/>
          </a:xfrm>
          <a:prstGeom prst="rect">
            <a:avLst/>
          </a:prstGeom>
          <a:noFill/>
        </p:spPr>
        <p:txBody>
          <a:bodyPr wrap="square" rtlCol="0">
            <a:spAutoFit/>
          </a:bodyPr>
          <a:lstStyle/>
          <a:p>
            <a:pPr algn="ctr"/>
            <a:r>
              <a:rPr lang="nl-BE" sz="2456" dirty="0"/>
              <a:t>Voegt content toe voor elk &lt;div&gt; element</a:t>
            </a:r>
          </a:p>
        </p:txBody>
      </p:sp>
      <p:sp>
        <p:nvSpPr>
          <p:cNvPr id="3" name="Rectangle 2"/>
          <p:cNvSpPr/>
          <p:nvPr/>
        </p:nvSpPr>
        <p:spPr>
          <a:xfrm>
            <a:off x="3327635" y="2196245"/>
            <a:ext cx="3999813" cy="1280351"/>
          </a:xfrm>
          <a:prstGeom prst="rect">
            <a:avLst/>
          </a:prstGeom>
        </p:spPr>
        <p:txBody>
          <a:bodyPr wrap="none">
            <a:spAutoFit/>
          </a:bodyPr>
          <a:lstStyle/>
          <a:p>
            <a:r>
              <a:rPr lang="nl-BE" sz="7720" dirty="0">
                <a:solidFill>
                  <a:srgbClr val="800000"/>
                </a:solidFill>
                <a:highlight>
                  <a:srgbClr val="FFFFFF"/>
                </a:highlight>
                <a:latin typeface="Consolas" panose="020B0609020204030204" pitchFamily="49" charset="0"/>
              </a:rPr>
              <a:t>:</a:t>
            </a:r>
            <a:r>
              <a:rPr lang="nl-BE" sz="7720" dirty="0" err="1">
                <a:solidFill>
                  <a:srgbClr val="800000"/>
                </a:solidFill>
                <a:highlight>
                  <a:srgbClr val="FFFFFF"/>
                </a:highlight>
                <a:latin typeface="Consolas" panose="020B0609020204030204" pitchFamily="49" charset="0"/>
              </a:rPr>
              <a:t>before</a:t>
            </a:r>
            <a:endParaRPr lang="nl-BE" sz="7720" dirty="0"/>
          </a:p>
        </p:txBody>
      </p:sp>
      <p:sp>
        <p:nvSpPr>
          <p:cNvPr id="5" name="Rectangle 4"/>
          <p:cNvSpPr/>
          <p:nvPr/>
        </p:nvSpPr>
        <p:spPr>
          <a:xfrm>
            <a:off x="3994941" y="3310690"/>
            <a:ext cx="2653290" cy="632353"/>
          </a:xfrm>
          <a:prstGeom prst="rect">
            <a:avLst/>
          </a:prstGeom>
        </p:spPr>
        <p:txBody>
          <a:bodyPr wrap="none">
            <a:spAutoFit/>
          </a:bodyPr>
          <a:lstStyle/>
          <a:p>
            <a:r>
              <a:rPr lang="nl-BE" sz="3509" dirty="0" err="1">
                <a:solidFill>
                  <a:srgbClr val="800000"/>
                </a:solidFill>
                <a:highlight>
                  <a:srgbClr val="FFFFFF"/>
                </a:highlight>
                <a:latin typeface="Consolas" panose="020B0609020204030204" pitchFamily="49" charset="0"/>
              </a:rPr>
              <a:t>div:before</a:t>
            </a:r>
            <a:endParaRPr lang="nl-BE" sz="3509" dirty="0"/>
          </a:p>
        </p:txBody>
      </p:sp>
    </p:spTree>
    <p:extLst>
      <p:ext uri="{BB962C8B-B14F-4D97-AF65-F5344CB8AC3E}">
        <p14:creationId xmlns:p14="http://schemas.microsoft.com/office/powerpoint/2010/main" val="23760589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l"/>
            <a:r>
              <a:rPr lang="nl-BE" dirty="0"/>
              <a:t>Pseudo element </a:t>
            </a:r>
            <a:r>
              <a:rPr lang="nl-BE" dirty="0" err="1"/>
              <a:t>Selector</a:t>
            </a:r>
            <a:endParaRPr lang="nl-BE" dirty="0"/>
          </a:p>
        </p:txBody>
      </p:sp>
      <p:sp>
        <p:nvSpPr>
          <p:cNvPr id="2" name="Content Placeholder 1">
            <a:extLst>
              <a:ext uri="{FF2B5EF4-FFF2-40B4-BE49-F238E27FC236}">
                <a16:creationId xmlns:a16="http://schemas.microsoft.com/office/drawing/2014/main" id="{63F4C071-8E4F-45AE-BE8F-A1D472D9B326}"/>
              </a:ext>
            </a:extLst>
          </p:cNvPr>
          <p:cNvSpPr>
            <a:spLocks noGrp="1"/>
          </p:cNvSpPr>
          <p:nvPr>
            <p:ph idx="1"/>
          </p:nvPr>
        </p:nvSpPr>
        <p:spPr/>
        <p:txBody>
          <a:bodyPr/>
          <a:lstStyle/>
          <a:p>
            <a:endParaRPr lang="en-BE"/>
          </a:p>
        </p:txBody>
      </p:sp>
      <p:sp>
        <p:nvSpPr>
          <p:cNvPr id="10" name="TextBox 9"/>
          <p:cNvSpPr txBox="1"/>
          <p:nvPr/>
        </p:nvSpPr>
        <p:spPr>
          <a:xfrm>
            <a:off x="1302443" y="4398134"/>
            <a:ext cx="8022167" cy="470257"/>
          </a:xfrm>
          <a:prstGeom prst="rect">
            <a:avLst/>
          </a:prstGeom>
          <a:noFill/>
        </p:spPr>
        <p:txBody>
          <a:bodyPr wrap="square" rtlCol="0">
            <a:spAutoFit/>
          </a:bodyPr>
          <a:lstStyle/>
          <a:p>
            <a:pPr algn="ctr"/>
            <a:r>
              <a:rPr lang="nl-BE" sz="2456" dirty="0"/>
              <a:t>Voegt content toe achter elk &lt;div&gt; element</a:t>
            </a:r>
          </a:p>
        </p:txBody>
      </p:sp>
      <p:sp>
        <p:nvSpPr>
          <p:cNvPr id="3" name="Rectangle 2"/>
          <p:cNvSpPr/>
          <p:nvPr/>
        </p:nvSpPr>
        <p:spPr>
          <a:xfrm>
            <a:off x="3599759" y="2196245"/>
            <a:ext cx="3454792" cy="1280351"/>
          </a:xfrm>
          <a:prstGeom prst="rect">
            <a:avLst/>
          </a:prstGeom>
        </p:spPr>
        <p:txBody>
          <a:bodyPr wrap="none">
            <a:spAutoFit/>
          </a:bodyPr>
          <a:lstStyle/>
          <a:p>
            <a:r>
              <a:rPr lang="nl-BE" sz="7720" dirty="0">
                <a:solidFill>
                  <a:srgbClr val="800000"/>
                </a:solidFill>
                <a:highlight>
                  <a:srgbClr val="FFFFFF"/>
                </a:highlight>
                <a:latin typeface="Consolas" panose="020B0609020204030204" pitchFamily="49" charset="0"/>
              </a:rPr>
              <a:t>:</a:t>
            </a:r>
            <a:r>
              <a:rPr lang="nl-BE" sz="7720" dirty="0" err="1">
                <a:solidFill>
                  <a:srgbClr val="800000"/>
                </a:solidFill>
                <a:highlight>
                  <a:srgbClr val="FFFFFF"/>
                </a:highlight>
                <a:latin typeface="Consolas" panose="020B0609020204030204" pitchFamily="49" charset="0"/>
              </a:rPr>
              <a:t>after</a:t>
            </a:r>
            <a:endParaRPr lang="nl-BE" sz="7720" dirty="0"/>
          </a:p>
        </p:txBody>
      </p:sp>
      <p:sp>
        <p:nvSpPr>
          <p:cNvPr id="5" name="Rectangle 4"/>
          <p:cNvSpPr/>
          <p:nvPr/>
        </p:nvSpPr>
        <p:spPr>
          <a:xfrm>
            <a:off x="4118697" y="3310690"/>
            <a:ext cx="2406428" cy="632353"/>
          </a:xfrm>
          <a:prstGeom prst="rect">
            <a:avLst/>
          </a:prstGeom>
        </p:spPr>
        <p:txBody>
          <a:bodyPr wrap="none">
            <a:spAutoFit/>
          </a:bodyPr>
          <a:lstStyle/>
          <a:p>
            <a:r>
              <a:rPr lang="nl-BE" sz="3509" dirty="0" err="1">
                <a:solidFill>
                  <a:srgbClr val="800000"/>
                </a:solidFill>
                <a:highlight>
                  <a:srgbClr val="FFFFFF"/>
                </a:highlight>
                <a:latin typeface="Consolas" panose="020B0609020204030204" pitchFamily="49" charset="0"/>
              </a:rPr>
              <a:t>div:after</a:t>
            </a:r>
            <a:endParaRPr lang="nl-BE" sz="3509" dirty="0"/>
          </a:p>
        </p:txBody>
      </p:sp>
    </p:spTree>
    <p:extLst>
      <p:ext uri="{BB962C8B-B14F-4D97-AF65-F5344CB8AC3E}">
        <p14:creationId xmlns:p14="http://schemas.microsoft.com/office/powerpoint/2010/main" val="6332456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l"/>
            <a:r>
              <a:rPr lang="nl-BE" dirty="0"/>
              <a:t>Pseudo element </a:t>
            </a:r>
            <a:r>
              <a:rPr lang="nl-BE" dirty="0" err="1"/>
              <a:t>Selector</a:t>
            </a:r>
            <a:endParaRPr lang="nl-BE" dirty="0"/>
          </a:p>
        </p:txBody>
      </p:sp>
      <p:sp>
        <p:nvSpPr>
          <p:cNvPr id="2" name="Content Placeholder 1">
            <a:extLst>
              <a:ext uri="{FF2B5EF4-FFF2-40B4-BE49-F238E27FC236}">
                <a16:creationId xmlns:a16="http://schemas.microsoft.com/office/drawing/2014/main" id="{9BD97765-E2F6-411B-8912-83A9BB376E2E}"/>
              </a:ext>
            </a:extLst>
          </p:cNvPr>
          <p:cNvSpPr>
            <a:spLocks noGrp="1"/>
          </p:cNvSpPr>
          <p:nvPr>
            <p:ph idx="1"/>
          </p:nvPr>
        </p:nvSpPr>
        <p:spPr/>
        <p:txBody>
          <a:bodyPr/>
          <a:lstStyle/>
          <a:p>
            <a:endParaRPr lang="en-BE"/>
          </a:p>
        </p:txBody>
      </p:sp>
      <p:sp>
        <p:nvSpPr>
          <p:cNvPr id="10" name="TextBox 9"/>
          <p:cNvSpPr txBox="1"/>
          <p:nvPr/>
        </p:nvSpPr>
        <p:spPr>
          <a:xfrm>
            <a:off x="1302443" y="4398134"/>
            <a:ext cx="8022167" cy="848181"/>
          </a:xfrm>
          <a:prstGeom prst="rect">
            <a:avLst/>
          </a:prstGeom>
          <a:noFill/>
        </p:spPr>
        <p:txBody>
          <a:bodyPr wrap="square" rtlCol="0">
            <a:spAutoFit/>
          </a:bodyPr>
          <a:lstStyle/>
          <a:p>
            <a:pPr algn="ctr"/>
            <a:r>
              <a:rPr lang="nl-BE" sz="2456" dirty="0"/>
              <a:t>Selecteert elke &lt;p&gt; die het tweede kind is van zijn </a:t>
            </a:r>
            <a:r>
              <a:rPr lang="nl-BE" sz="2456" dirty="0" err="1"/>
              <a:t>parent</a:t>
            </a:r>
            <a:endParaRPr lang="nl-BE" sz="2456" dirty="0"/>
          </a:p>
        </p:txBody>
      </p:sp>
      <p:sp>
        <p:nvSpPr>
          <p:cNvPr id="3" name="Rectangle 2"/>
          <p:cNvSpPr/>
          <p:nvPr/>
        </p:nvSpPr>
        <p:spPr>
          <a:xfrm>
            <a:off x="1694873" y="2195969"/>
            <a:ext cx="7269939" cy="1280351"/>
          </a:xfrm>
          <a:prstGeom prst="rect">
            <a:avLst/>
          </a:prstGeom>
        </p:spPr>
        <p:txBody>
          <a:bodyPr wrap="none">
            <a:spAutoFit/>
          </a:bodyPr>
          <a:lstStyle/>
          <a:p>
            <a:r>
              <a:rPr lang="nl-BE" sz="7720" dirty="0">
                <a:solidFill>
                  <a:srgbClr val="800000"/>
                </a:solidFill>
                <a:highlight>
                  <a:srgbClr val="FFFFFF"/>
                </a:highlight>
                <a:latin typeface="Consolas" panose="020B0609020204030204" pitchFamily="49" charset="0"/>
              </a:rPr>
              <a:t>:</a:t>
            </a:r>
            <a:r>
              <a:rPr lang="nl-BE" sz="7720" dirty="0" err="1">
                <a:solidFill>
                  <a:srgbClr val="800000"/>
                </a:solidFill>
                <a:highlight>
                  <a:srgbClr val="FFFFFF"/>
                </a:highlight>
                <a:latin typeface="Consolas" panose="020B0609020204030204" pitchFamily="49" charset="0"/>
              </a:rPr>
              <a:t>nth-child</a:t>
            </a:r>
            <a:r>
              <a:rPr lang="nl-BE" sz="7720" dirty="0">
                <a:solidFill>
                  <a:srgbClr val="800000"/>
                </a:solidFill>
                <a:highlight>
                  <a:srgbClr val="FFFFFF"/>
                </a:highlight>
                <a:latin typeface="Consolas" panose="020B0609020204030204" pitchFamily="49" charset="0"/>
              </a:rPr>
              <a:t>(n)</a:t>
            </a:r>
            <a:endParaRPr lang="nl-BE" sz="7720" dirty="0"/>
          </a:p>
        </p:txBody>
      </p:sp>
      <p:sp>
        <p:nvSpPr>
          <p:cNvPr id="5" name="Rectangle 4"/>
          <p:cNvSpPr/>
          <p:nvPr/>
        </p:nvSpPr>
        <p:spPr>
          <a:xfrm>
            <a:off x="3499908" y="3310552"/>
            <a:ext cx="3640740" cy="632353"/>
          </a:xfrm>
          <a:prstGeom prst="rect">
            <a:avLst/>
          </a:prstGeom>
        </p:spPr>
        <p:txBody>
          <a:bodyPr wrap="none">
            <a:spAutoFit/>
          </a:bodyPr>
          <a:lstStyle/>
          <a:p>
            <a:r>
              <a:rPr lang="nl-BE" sz="3509" dirty="0">
                <a:solidFill>
                  <a:srgbClr val="800000"/>
                </a:solidFill>
                <a:highlight>
                  <a:srgbClr val="FFFFFF"/>
                </a:highlight>
                <a:latin typeface="Consolas" panose="020B0609020204030204" pitchFamily="49" charset="0"/>
              </a:rPr>
              <a:t>P:nth-child(2)</a:t>
            </a:r>
            <a:endParaRPr lang="nl-BE" sz="3509" dirty="0"/>
          </a:p>
        </p:txBody>
      </p:sp>
    </p:spTree>
    <p:extLst>
      <p:ext uri="{BB962C8B-B14F-4D97-AF65-F5344CB8AC3E}">
        <p14:creationId xmlns:p14="http://schemas.microsoft.com/office/powerpoint/2010/main" val="31065338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hlinkClick r:id="rId2"/>
              </a:rPr>
              <a:t>http://www.w3schools.com/cssref/css_selectors.asp</a:t>
            </a:r>
            <a:endParaRPr lang="nl-BE" dirty="0"/>
          </a:p>
        </p:txBody>
      </p:sp>
      <p:sp>
        <p:nvSpPr>
          <p:cNvPr id="3" name="Content Placeholder 2">
            <a:extLst>
              <a:ext uri="{FF2B5EF4-FFF2-40B4-BE49-F238E27FC236}">
                <a16:creationId xmlns:a16="http://schemas.microsoft.com/office/drawing/2014/main" id="{91DF8902-4E3F-47B5-BE23-351E9CE3F304}"/>
              </a:ext>
            </a:extLst>
          </p:cNvPr>
          <p:cNvSpPr>
            <a:spLocks noGrp="1"/>
          </p:cNvSpPr>
          <p:nvPr>
            <p:ph idx="1"/>
          </p:nvPr>
        </p:nvSpPr>
        <p:spPr/>
        <p:txBody>
          <a:bodyPr/>
          <a:lstStyle/>
          <a:p>
            <a:endParaRPr lang="en-BE"/>
          </a:p>
        </p:txBody>
      </p:sp>
    </p:spTree>
    <p:extLst>
      <p:ext uri="{BB962C8B-B14F-4D97-AF65-F5344CB8AC3E}">
        <p14:creationId xmlns:p14="http://schemas.microsoft.com/office/powerpoint/2010/main" val="2632173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8DBBDCAE-086E-4433-A2A5-D1CF96DDA25E}"/>
              </a:ext>
            </a:extLst>
          </p:cNvPr>
          <p:cNvSpPr>
            <a:spLocks noGrp="1"/>
          </p:cNvSpPr>
          <p:nvPr>
            <p:ph type="ctrTitle"/>
          </p:nvPr>
        </p:nvSpPr>
        <p:spPr>
          <a:xfrm>
            <a:off x="1472399" y="2173842"/>
            <a:ext cx="6098400" cy="1274372"/>
          </a:xfrm>
        </p:spPr>
        <p:txBody>
          <a:bodyPr/>
          <a:lstStyle/>
          <a:p>
            <a:pPr algn="l"/>
            <a:r>
              <a:rPr lang="nl-BE" altLang="en-US" dirty="0"/>
              <a:t>CSS</a:t>
            </a:r>
          </a:p>
        </p:txBody>
      </p:sp>
      <p:sp>
        <p:nvSpPr>
          <p:cNvPr id="2" name="Subtitle 1">
            <a:extLst>
              <a:ext uri="{FF2B5EF4-FFF2-40B4-BE49-F238E27FC236}">
                <a16:creationId xmlns:a16="http://schemas.microsoft.com/office/drawing/2014/main" id="{47A79FCD-4B9C-4B62-B9C3-4642AB44DFE7}"/>
              </a:ext>
            </a:extLst>
          </p:cNvPr>
          <p:cNvSpPr>
            <a:spLocks noGrp="1"/>
          </p:cNvSpPr>
          <p:nvPr>
            <p:ph type="subTitle" idx="1"/>
          </p:nvPr>
        </p:nvSpPr>
        <p:spPr>
          <a:xfrm>
            <a:off x="1472399" y="2811028"/>
            <a:ext cx="6098399" cy="1010086"/>
          </a:xfrm>
        </p:spPr>
        <p:txBody>
          <a:bodyPr/>
          <a:lstStyle/>
          <a:p>
            <a:r>
              <a:rPr lang="nl-BE" altLang="en-US" dirty="0"/>
              <a:t>Specificity</a:t>
            </a:r>
            <a:endParaRPr lang="en-BE" dirty="0"/>
          </a:p>
        </p:txBody>
      </p:sp>
      <p:sp>
        <p:nvSpPr>
          <p:cNvPr id="3" name="Text Placeholder 2">
            <a:extLst>
              <a:ext uri="{FF2B5EF4-FFF2-40B4-BE49-F238E27FC236}">
                <a16:creationId xmlns:a16="http://schemas.microsoft.com/office/drawing/2014/main" id="{138A695F-0790-49EB-984F-0468C041FF9F}"/>
              </a:ext>
            </a:extLst>
          </p:cNvPr>
          <p:cNvSpPr>
            <a:spLocks noGrp="1"/>
          </p:cNvSpPr>
          <p:nvPr>
            <p:ph type="body" sz="quarter" idx="10"/>
          </p:nvPr>
        </p:nvSpPr>
        <p:spPr/>
        <p:txBody>
          <a:bodyPr/>
          <a:lstStyle/>
          <a:p>
            <a:r>
              <a:rPr lang="nl-BE" dirty="0"/>
              <a:t>3</a:t>
            </a:r>
            <a:endParaRPr lang="en-BE" dirty="0"/>
          </a:p>
        </p:txBody>
      </p:sp>
    </p:spTree>
    <p:extLst>
      <p:ext uri="{BB962C8B-B14F-4D97-AF65-F5344CB8AC3E}">
        <p14:creationId xmlns:p14="http://schemas.microsoft.com/office/powerpoint/2010/main" val="29405194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332E97F-1AB1-4D9D-8291-114B3565D992}"/>
              </a:ext>
            </a:extLst>
          </p:cNvPr>
          <p:cNvSpPr txBox="1">
            <a:spLocks/>
          </p:cNvSpPr>
          <p:nvPr/>
        </p:nvSpPr>
        <p:spPr>
          <a:xfrm>
            <a:off x="1458118" y="4136096"/>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nl-BE" sz="3600" b="1" i="0" u="none" strike="noStrike" kern="1200" cap="none" spc="0" normalizeH="0" baseline="0" noProof="0" dirty="0">
                <a:ln>
                  <a:noFill/>
                </a:ln>
                <a:solidFill>
                  <a:sysClr val="windowText" lastClr="000000"/>
                </a:solidFill>
                <a:effectLst/>
                <a:uLnTx/>
                <a:uFillTx/>
                <a:latin typeface="Calibri"/>
                <a:ea typeface="+mj-ea"/>
                <a:cs typeface="+mj-cs"/>
              </a:rPr>
              <a:t>Specificiteit</a:t>
            </a:r>
            <a:r>
              <a:rPr kumimoji="0" lang="nl-BE" sz="3600" b="0" i="0" u="none" strike="noStrike" kern="1200" cap="none" spc="0" normalizeH="0" baseline="0" noProof="0" dirty="0">
                <a:ln>
                  <a:noFill/>
                </a:ln>
                <a:solidFill>
                  <a:sysClr val="windowText" lastClr="000000"/>
                </a:solidFill>
                <a:effectLst/>
                <a:uLnTx/>
                <a:uFillTx/>
                <a:latin typeface="Calibri"/>
                <a:ea typeface="+mj-ea"/>
                <a:cs typeface="+mj-cs"/>
              </a:rPr>
              <a:t>: determines which selector will be applied</a:t>
            </a:r>
          </a:p>
        </p:txBody>
      </p:sp>
      <p:pic>
        <p:nvPicPr>
          <p:cNvPr id="6" name="Picture 2" descr="http://images.wisegeek.com/justice-scales.jpg">
            <a:extLst>
              <a:ext uri="{FF2B5EF4-FFF2-40B4-BE49-F238E27FC236}">
                <a16:creationId xmlns:a16="http://schemas.microsoft.com/office/drawing/2014/main" id="{82BE3593-FA18-40A2-A064-DA2CDFA6CB8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130" y="501468"/>
            <a:ext cx="3436377" cy="2981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92399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31CFE-D39F-404E-BAF5-88B36F06913D}"/>
              </a:ext>
            </a:extLst>
          </p:cNvPr>
          <p:cNvSpPr>
            <a:spLocks noGrp="1"/>
          </p:cNvSpPr>
          <p:nvPr>
            <p:ph type="title"/>
          </p:nvPr>
        </p:nvSpPr>
        <p:spPr/>
        <p:txBody>
          <a:bodyPr/>
          <a:lstStyle/>
          <a:p>
            <a:r>
              <a:rPr lang="nl-BE" dirty="0"/>
              <a:t>Hierarchy</a:t>
            </a:r>
            <a:endParaRPr lang="en-BE" dirty="0"/>
          </a:p>
        </p:txBody>
      </p:sp>
      <p:sp>
        <p:nvSpPr>
          <p:cNvPr id="3" name="Content Placeholder 2">
            <a:extLst>
              <a:ext uri="{FF2B5EF4-FFF2-40B4-BE49-F238E27FC236}">
                <a16:creationId xmlns:a16="http://schemas.microsoft.com/office/drawing/2014/main" id="{E03C6F50-E8F6-4B28-A298-897AF229748B}"/>
              </a:ext>
            </a:extLst>
          </p:cNvPr>
          <p:cNvSpPr>
            <a:spLocks noGrp="1"/>
          </p:cNvSpPr>
          <p:nvPr>
            <p:ph idx="1"/>
          </p:nvPr>
        </p:nvSpPr>
        <p:spPr/>
        <p:txBody>
          <a:bodyPr/>
          <a:lstStyle/>
          <a:p>
            <a:pPr marL="514350" indent="-514350">
              <a:buFont typeface="+mj-lt"/>
              <a:buAutoNum type="arabicPeriod"/>
            </a:pPr>
            <a:r>
              <a:rPr lang="nl-BE" dirty="0"/>
              <a:t>Inline styles</a:t>
            </a:r>
          </a:p>
          <a:p>
            <a:pPr marL="514350" indent="-514350">
              <a:buFont typeface="+mj-lt"/>
              <a:buAutoNum type="arabicPeriod"/>
            </a:pPr>
            <a:endParaRPr lang="nl-BE" dirty="0"/>
          </a:p>
          <a:p>
            <a:pPr marL="514350" indent="-514350">
              <a:buFont typeface="+mj-lt"/>
              <a:buAutoNum type="arabicPeriod"/>
            </a:pPr>
            <a:r>
              <a:rPr lang="nl-BE" dirty="0"/>
              <a:t>ID’s</a:t>
            </a:r>
          </a:p>
          <a:p>
            <a:pPr marL="514350" indent="-514350">
              <a:buFont typeface="+mj-lt"/>
              <a:buAutoNum type="arabicPeriod"/>
            </a:pPr>
            <a:endParaRPr lang="nl-BE" dirty="0"/>
          </a:p>
          <a:p>
            <a:pPr marL="514350" indent="-514350">
              <a:buFont typeface="+mj-lt"/>
              <a:buAutoNum type="arabicPeriod"/>
            </a:pPr>
            <a:r>
              <a:rPr lang="nl-BE" dirty="0"/>
              <a:t>Classes en Pseudo Classes</a:t>
            </a:r>
          </a:p>
          <a:p>
            <a:pPr marL="514350" indent="-514350">
              <a:buFont typeface="+mj-lt"/>
              <a:buAutoNum type="arabicPeriod"/>
            </a:pPr>
            <a:endParaRPr lang="nl-BE" dirty="0"/>
          </a:p>
          <a:p>
            <a:pPr marL="514350" indent="-514350">
              <a:buFont typeface="+mj-lt"/>
              <a:buAutoNum type="arabicPeriod"/>
            </a:pPr>
            <a:r>
              <a:rPr lang="nl-BE" dirty="0"/>
              <a:t>Elementen en Pseudo Elementen</a:t>
            </a:r>
          </a:p>
          <a:p>
            <a:endParaRPr lang="en-BE" dirty="0"/>
          </a:p>
        </p:txBody>
      </p:sp>
    </p:spTree>
    <p:extLst>
      <p:ext uri="{BB962C8B-B14F-4D97-AF65-F5344CB8AC3E}">
        <p14:creationId xmlns:p14="http://schemas.microsoft.com/office/powerpoint/2010/main" val="28700855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49B75D-4818-4925-B705-F3D654429933}"/>
              </a:ext>
            </a:extLst>
          </p:cNvPr>
          <p:cNvSpPr/>
          <p:nvPr/>
        </p:nvSpPr>
        <p:spPr>
          <a:xfrm>
            <a:off x="2464501" y="116632"/>
            <a:ext cx="6552728" cy="1938992"/>
          </a:xfrm>
          <a:prstGeom prst="rect">
            <a:avLst/>
          </a:prstGeom>
        </p:spPr>
        <p:txBody>
          <a:bodyPr wrap="square">
            <a:spAutoFit/>
          </a:bodyPr>
          <a:lstStyle/>
          <a:p>
            <a:pPr defTabSz="914400"/>
            <a:r>
              <a:rPr lang="nl-BE" sz="4000" dirty="0">
                <a:solidFill>
                  <a:srgbClr val="800000"/>
                </a:solidFill>
                <a:highlight>
                  <a:srgbClr val="FFFFFF"/>
                </a:highlight>
                <a:latin typeface="Consolas" panose="020B0609020204030204" pitchFamily="49" charset="0"/>
              </a:rPr>
              <a:t>h1</a:t>
            </a:r>
            <a:r>
              <a:rPr lang="nl-BE" sz="4000" dirty="0">
                <a:solidFill>
                  <a:srgbClr val="000000"/>
                </a:solidFill>
                <a:highlight>
                  <a:srgbClr val="FFFFFF"/>
                </a:highlight>
                <a:latin typeface="Consolas" panose="020B0609020204030204" pitchFamily="49" charset="0"/>
              </a:rPr>
              <a:t> {</a:t>
            </a:r>
          </a:p>
          <a:p>
            <a:pPr defTabSz="914400"/>
            <a:r>
              <a:rPr lang="nl-BE" sz="4000" dirty="0">
                <a:solidFill>
                  <a:srgbClr val="000000"/>
                </a:solidFill>
                <a:highlight>
                  <a:srgbClr val="FFFFFF"/>
                </a:highlight>
                <a:latin typeface="Consolas" panose="020B0609020204030204" pitchFamily="49" charset="0"/>
              </a:rPr>
              <a:t>    </a:t>
            </a:r>
            <a:r>
              <a:rPr lang="nl-BE" sz="4000" dirty="0">
                <a:solidFill>
                  <a:srgbClr val="FF0000"/>
                </a:solidFill>
                <a:highlight>
                  <a:srgbClr val="FFFFFF"/>
                </a:highlight>
                <a:latin typeface="Consolas" panose="020B0609020204030204" pitchFamily="49" charset="0"/>
              </a:rPr>
              <a:t>font-</a:t>
            </a:r>
            <a:r>
              <a:rPr lang="nl-BE" sz="4000" dirty="0" err="1">
                <a:solidFill>
                  <a:srgbClr val="FF0000"/>
                </a:solidFill>
                <a:highlight>
                  <a:srgbClr val="FFFFFF"/>
                </a:highlight>
                <a:latin typeface="Consolas" panose="020B0609020204030204" pitchFamily="49" charset="0"/>
              </a:rPr>
              <a:t>size</a:t>
            </a:r>
            <a:r>
              <a:rPr lang="nl-BE" sz="4000" dirty="0">
                <a:solidFill>
                  <a:srgbClr val="000000"/>
                </a:solidFill>
                <a:highlight>
                  <a:srgbClr val="FFFFFF"/>
                </a:highlight>
                <a:latin typeface="Consolas" panose="020B0609020204030204" pitchFamily="49" charset="0"/>
              </a:rPr>
              <a:t>: </a:t>
            </a:r>
            <a:r>
              <a:rPr lang="nl-BE" sz="4000" dirty="0">
                <a:solidFill>
                  <a:srgbClr val="0000FF"/>
                </a:solidFill>
                <a:highlight>
                  <a:srgbClr val="FFFFFF"/>
                </a:highlight>
                <a:latin typeface="Consolas" panose="020B0609020204030204" pitchFamily="49" charset="0"/>
              </a:rPr>
              <a:t>18px</a:t>
            </a:r>
            <a:r>
              <a:rPr lang="nl-BE" sz="4000" dirty="0">
                <a:solidFill>
                  <a:srgbClr val="000000"/>
                </a:solidFill>
                <a:highlight>
                  <a:srgbClr val="FFFFFF"/>
                </a:highlight>
                <a:latin typeface="Consolas" panose="020B0609020204030204" pitchFamily="49" charset="0"/>
              </a:rPr>
              <a:t>;</a:t>
            </a:r>
          </a:p>
          <a:p>
            <a:pPr defTabSz="914400"/>
            <a:r>
              <a:rPr lang="nl-BE" sz="4000" dirty="0">
                <a:solidFill>
                  <a:srgbClr val="000000"/>
                </a:solidFill>
                <a:highlight>
                  <a:srgbClr val="FFFFFF"/>
                </a:highlight>
                <a:latin typeface="Consolas" panose="020B0609020204030204" pitchFamily="49" charset="0"/>
              </a:rPr>
              <a:t>}</a:t>
            </a:r>
            <a:endParaRPr lang="nl-BE" sz="4000" dirty="0">
              <a:solidFill>
                <a:prstClr val="black"/>
              </a:solidFill>
              <a:latin typeface="Calibri"/>
            </a:endParaRPr>
          </a:p>
        </p:txBody>
      </p:sp>
      <p:sp>
        <p:nvSpPr>
          <p:cNvPr id="5" name="TextBox 4">
            <a:extLst>
              <a:ext uri="{FF2B5EF4-FFF2-40B4-BE49-F238E27FC236}">
                <a16:creationId xmlns:a16="http://schemas.microsoft.com/office/drawing/2014/main" id="{407465CA-DA52-48E9-A1DB-B0A0C3A59204}"/>
              </a:ext>
            </a:extLst>
          </p:cNvPr>
          <p:cNvSpPr txBox="1"/>
          <p:nvPr/>
        </p:nvSpPr>
        <p:spPr>
          <a:xfrm>
            <a:off x="3544621" y="2625589"/>
            <a:ext cx="1040670" cy="584775"/>
          </a:xfrm>
          <a:prstGeom prst="rect">
            <a:avLst/>
          </a:prstGeom>
          <a:solidFill>
            <a:sysClr val="windowText" lastClr="000000"/>
          </a:solidFill>
          <a:ln w="25400" cap="flat" cmpd="sng" algn="ctr">
            <a:solidFill>
              <a:sysClr val="windowText" lastClr="000000">
                <a:shade val="50000"/>
              </a:sysClr>
            </a:solidFill>
            <a:prstDash val="solid"/>
          </a:ln>
          <a:effectLst/>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3200" b="0" i="0" u="none" strike="noStrike" kern="0" cap="none" spc="0" normalizeH="0" baseline="0" noProof="0" dirty="0">
                <a:ln>
                  <a:noFill/>
                </a:ln>
                <a:solidFill>
                  <a:prstClr val="white"/>
                </a:solidFill>
                <a:effectLst/>
                <a:uLnTx/>
                <a:uFillTx/>
                <a:latin typeface="Calibri"/>
                <a:ea typeface="+mn-ea"/>
                <a:cs typeface="+mn-cs"/>
              </a:rPr>
              <a:t>H1 = </a:t>
            </a:r>
          </a:p>
        </p:txBody>
      </p:sp>
      <p:sp>
        <p:nvSpPr>
          <p:cNvPr id="6" name="TextBox 5">
            <a:extLst>
              <a:ext uri="{FF2B5EF4-FFF2-40B4-BE49-F238E27FC236}">
                <a16:creationId xmlns:a16="http://schemas.microsoft.com/office/drawing/2014/main" id="{E9F9663E-9A43-4CA8-98EA-83951AA30E2C}"/>
              </a:ext>
            </a:extLst>
          </p:cNvPr>
          <p:cNvSpPr txBox="1"/>
          <p:nvPr/>
        </p:nvSpPr>
        <p:spPr>
          <a:xfrm>
            <a:off x="5128797" y="2642470"/>
            <a:ext cx="393056" cy="584775"/>
          </a:xfrm>
          <a:prstGeom prst="rect">
            <a:avLst/>
          </a:prstGeom>
          <a:noFill/>
        </p:spPr>
        <p:txBody>
          <a:bodyPr wrap="none" rtlCol="0">
            <a:spAutoFit/>
          </a:bodyPr>
          <a:lstStyle/>
          <a:p>
            <a:pPr defTabSz="914400"/>
            <a:r>
              <a:rPr lang="nl-BE" sz="3200" dirty="0">
                <a:solidFill>
                  <a:prstClr val="black"/>
                </a:solidFill>
                <a:latin typeface="Calibri"/>
              </a:rPr>
              <a:t>0</a:t>
            </a:r>
          </a:p>
        </p:txBody>
      </p:sp>
      <p:sp>
        <p:nvSpPr>
          <p:cNvPr id="7" name="TextBox 6">
            <a:extLst>
              <a:ext uri="{FF2B5EF4-FFF2-40B4-BE49-F238E27FC236}">
                <a16:creationId xmlns:a16="http://schemas.microsoft.com/office/drawing/2014/main" id="{DAEC5AD7-9A4F-4B1D-98A5-75074C0BD2C4}"/>
              </a:ext>
            </a:extLst>
          </p:cNvPr>
          <p:cNvSpPr txBox="1"/>
          <p:nvPr/>
        </p:nvSpPr>
        <p:spPr>
          <a:xfrm>
            <a:off x="6154466" y="2625589"/>
            <a:ext cx="393056" cy="584775"/>
          </a:xfrm>
          <a:prstGeom prst="rect">
            <a:avLst/>
          </a:prstGeom>
          <a:noFill/>
        </p:spPr>
        <p:txBody>
          <a:bodyPr wrap="none" rtlCol="0">
            <a:spAutoFit/>
          </a:bodyPr>
          <a:lstStyle/>
          <a:p>
            <a:pPr defTabSz="914400"/>
            <a:r>
              <a:rPr lang="nl-BE" sz="3200" dirty="0">
                <a:solidFill>
                  <a:prstClr val="black"/>
                </a:solidFill>
                <a:latin typeface="Calibri"/>
              </a:rPr>
              <a:t>0</a:t>
            </a:r>
          </a:p>
        </p:txBody>
      </p:sp>
      <p:sp>
        <p:nvSpPr>
          <p:cNvPr id="8" name="TextBox 7">
            <a:extLst>
              <a:ext uri="{FF2B5EF4-FFF2-40B4-BE49-F238E27FC236}">
                <a16:creationId xmlns:a16="http://schemas.microsoft.com/office/drawing/2014/main" id="{7774C359-4431-4C64-AE5E-D237BE9787E5}"/>
              </a:ext>
            </a:extLst>
          </p:cNvPr>
          <p:cNvSpPr txBox="1"/>
          <p:nvPr/>
        </p:nvSpPr>
        <p:spPr>
          <a:xfrm>
            <a:off x="7180135" y="2625589"/>
            <a:ext cx="393056" cy="584775"/>
          </a:xfrm>
          <a:prstGeom prst="rect">
            <a:avLst/>
          </a:prstGeom>
          <a:noFill/>
        </p:spPr>
        <p:txBody>
          <a:bodyPr wrap="none" rtlCol="0">
            <a:spAutoFit/>
          </a:bodyPr>
          <a:lstStyle/>
          <a:p>
            <a:pPr defTabSz="914400"/>
            <a:r>
              <a:rPr lang="nl-BE" sz="3200" dirty="0">
                <a:solidFill>
                  <a:prstClr val="black"/>
                </a:solidFill>
                <a:latin typeface="Calibri"/>
              </a:rPr>
              <a:t>0</a:t>
            </a:r>
          </a:p>
        </p:txBody>
      </p:sp>
      <p:sp>
        <p:nvSpPr>
          <p:cNvPr id="9" name="TextBox 8">
            <a:extLst>
              <a:ext uri="{FF2B5EF4-FFF2-40B4-BE49-F238E27FC236}">
                <a16:creationId xmlns:a16="http://schemas.microsoft.com/office/drawing/2014/main" id="{8124AA7E-F8B8-49CB-B27C-9A6FC34B67AC}"/>
              </a:ext>
            </a:extLst>
          </p:cNvPr>
          <p:cNvSpPr txBox="1"/>
          <p:nvPr/>
        </p:nvSpPr>
        <p:spPr>
          <a:xfrm>
            <a:off x="8205804" y="2625588"/>
            <a:ext cx="393056" cy="584775"/>
          </a:xfrm>
          <a:prstGeom prst="rect">
            <a:avLst/>
          </a:prstGeom>
          <a:noFill/>
        </p:spPr>
        <p:txBody>
          <a:bodyPr wrap="none" rtlCol="0">
            <a:spAutoFit/>
          </a:bodyPr>
          <a:lstStyle/>
          <a:p>
            <a:pPr defTabSz="914400"/>
            <a:r>
              <a:rPr lang="nl-BE" sz="3200" dirty="0">
                <a:solidFill>
                  <a:prstClr val="black"/>
                </a:solidFill>
                <a:latin typeface="Calibri"/>
              </a:rPr>
              <a:t>1</a:t>
            </a:r>
          </a:p>
        </p:txBody>
      </p:sp>
      <p:sp>
        <p:nvSpPr>
          <p:cNvPr id="10" name="Line Callout 2 13">
            <a:extLst>
              <a:ext uri="{FF2B5EF4-FFF2-40B4-BE49-F238E27FC236}">
                <a16:creationId xmlns:a16="http://schemas.microsoft.com/office/drawing/2014/main" id="{70893826-C841-4C09-A147-6D440327104E}"/>
              </a:ext>
            </a:extLst>
          </p:cNvPr>
          <p:cNvSpPr/>
          <p:nvPr/>
        </p:nvSpPr>
        <p:spPr>
          <a:xfrm>
            <a:off x="2896549" y="3429000"/>
            <a:ext cx="1688742" cy="504056"/>
          </a:xfrm>
          <a:prstGeom prst="borderCallout2">
            <a:avLst>
              <a:gd name="adj1" fmla="val 47545"/>
              <a:gd name="adj2" fmla="val 100454"/>
              <a:gd name="adj3" fmla="val 47545"/>
              <a:gd name="adj4" fmla="val 143366"/>
              <a:gd name="adj5" fmla="val -58254"/>
              <a:gd name="adj6" fmla="val 143648"/>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nl-BE" sz="1800" b="0" i="0" u="none" strike="noStrike" kern="0" cap="none" spc="0" normalizeH="0" baseline="0" noProof="0" dirty="0" err="1">
                <a:ln>
                  <a:noFill/>
                </a:ln>
                <a:solidFill>
                  <a:prstClr val="white"/>
                </a:solidFill>
                <a:effectLst/>
                <a:uLnTx/>
                <a:uFillTx/>
                <a:latin typeface="Calibri"/>
                <a:ea typeface="+mn-ea"/>
                <a:cs typeface="+mn-cs"/>
              </a:rPr>
              <a:t>Inline</a:t>
            </a:r>
            <a:endParaRPr kumimoji="0" lang="nl-BE"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1" name="Line Callout 2 14">
            <a:extLst>
              <a:ext uri="{FF2B5EF4-FFF2-40B4-BE49-F238E27FC236}">
                <a16:creationId xmlns:a16="http://schemas.microsoft.com/office/drawing/2014/main" id="{2E528E33-0847-49C1-A972-7DA85B490576}"/>
              </a:ext>
            </a:extLst>
          </p:cNvPr>
          <p:cNvSpPr/>
          <p:nvPr/>
        </p:nvSpPr>
        <p:spPr>
          <a:xfrm>
            <a:off x="2896549" y="4077072"/>
            <a:ext cx="1688742" cy="504056"/>
          </a:xfrm>
          <a:prstGeom prst="borderCallout2">
            <a:avLst>
              <a:gd name="adj1" fmla="val 47545"/>
              <a:gd name="adj2" fmla="val 100454"/>
              <a:gd name="adj3" fmla="val 46789"/>
              <a:gd name="adj4" fmla="val 204546"/>
              <a:gd name="adj5" fmla="val -188263"/>
              <a:gd name="adj6" fmla="val 204735"/>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nl-BE" sz="1800" b="0" i="0" u="none" strike="noStrike" kern="0" cap="none" spc="0" normalizeH="0" baseline="0" noProof="0" dirty="0">
                <a:ln>
                  <a:noFill/>
                </a:ln>
                <a:solidFill>
                  <a:prstClr val="white"/>
                </a:solidFill>
                <a:effectLst/>
                <a:uLnTx/>
                <a:uFillTx/>
                <a:latin typeface="Calibri"/>
                <a:ea typeface="+mn-ea"/>
                <a:cs typeface="+mn-cs"/>
              </a:rPr>
              <a:t>ID</a:t>
            </a:r>
          </a:p>
        </p:txBody>
      </p:sp>
      <p:sp>
        <p:nvSpPr>
          <p:cNvPr id="12" name="Line Callout 2 15">
            <a:extLst>
              <a:ext uri="{FF2B5EF4-FFF2-40B4-BE49-F238E27FC236}">
                <a16:creationId xmlns:a16="http://schemas.microsoft.com/office/drawing/2014/main" id="{4B12B96E-7FD9-4F8E-9141-B8BBCAD7A250}"/>
              </a:ext>
            </a:extLst>
          </p:cNvPr>
          <p:cNvSpPr/>
          <p:nvPr/>
        </p:nvSpPr>
        <p:spPr>
          <a:xfrm>
            <a:off x="2896549" y="4725144"/>
            <a:ext cx="1688742" cy="504056"/>
          </a:xfrm>
          <a:prstGeom prst="borderCallout2">
            <a:avLst>
              <a:gd name="adj1" fmla="val 47545"/>
              <a:gd name="adj2" fmla="val 100454"/>
              <a:gd name="adj3" fmla="val 47166"/>
              <a:gd name="adj4" fmla="val 265354"/>
              <a:gd name="adj5" fmla="val -316006"/>
              <a:gd name="adj6" fmla="val 265542"/>
            </a:avLst>
          </a:prstGeom>
          <a:solidFill>
            <a:srgbClr val="8064A2"/>
          </a:solidFill>
          <a:ln w="25400" cap="flat" cmpd="sng" algn="ctr">
            <a:solidFill>
              <a:srgbClr val="8064A2">
                <a:shade val="50000"/>
              </a:srgbClr>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nl-BE" sz="1800" b="0" i="0" u="none" strike="noStrike" kern="0" cap="none" spc="0" normalizeH="0" baseline="0" noProof="0" dirty="0">
                <a:ln>
                  <a:noFill/>
                </a:ln>
                <a:solidFill>
                  <a:prstClr val="white"/>
                </a:solidFill>
                <a:effectLst/>
                <a:uLnTx/>
                <a:uFillTx/>
                <a:latin typeface="Calibri"/>
                <a:ea typeface="+mn-ea"/>
                <a:cs typeface="+mn-cs"/>
              </a:rPr>
              <a:t>Class,</a:t>
            </a:r>
          </a:p>
        </p:txBody>
      </p:sp>
      <p:sp>
        <p:nvSpPr>
          <p:cNvPr id="13" name="Line Callout 2 16">
            <a:extLst>
              <a:ext uri="{FF2B5EF4-FFF2-40B4-BE49-F238E27FC236}">
                <a16:creationId xmlns:a16="http://schemas.microsoft.com/office/drawing/2014/main" id="{0F80C4F5-7096-458D-93B9-93290D7E8E43}"/>
              </a:ext>
            </a:extLst>
          </p:cNvPr>
          <p:cNvSpPr/>
          <p:nvPr/>
        </p:nvSpPr>
        <p:spPr>
          <a:xfrm>
            <a:off x="2896549" y="5373216"/>
            <a:ext cx="1688742" cy="504056"/>
          </a:xfrm>
          <a:prstGeom prst="borderCallout2">
            <a:avLst>
              <a:gd name="adj1" fmla="val 47545"/>
              <a:gd name="adj2" fmla="val 100454"/>
              <a:gd name="adj3" fmla="val 44520"/>
              <a:gd name="adj4" fmla="val 326607"/>
              <a:gd name="adj5" fmla="val -449794"/>
              <a:gd name="adj6" fmla="val 327359"/>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nl-BE" sz="1800" b="0" i="0" u="none" strike="noStrike" kern="0" cap="none" spc="0" normalizeH="0" baseline="0" noProof="0" dirty="0">
                <a:ln>
                  <a:noFill/>
                </a:ln>
                <a:solidFill>
                  <a:prstClr val="white"/>
                </a:solidFill>
                <a:effectLst/>
                <a:uLnTx/>
                <a:uFillTx/>
                <a:latin typeface="Calibri"/>
                <a:ea typeface="+mn-ea"/>
                <a:cs typeface="+mn-cs"/>
              </a:rPr>
              <a:t>Element</a:t>
            </a:r>
          </a:p>
        </p:txBody>
      </p:sp>
    </p:spTree>
    <p:extLst>
      <p:ext uri="{BB962C8B-B14F-4D97-AF65-F5344CB8AC3E}">
        <p14:creationId xmlns:p14="http://schemas.microsoft.com/office/powerpoint/2010/main" val="1515207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animBg="1"/>
      <p:bldP spid="11" grpId="0" animBg="1"/>
      <p:bldP spid="12" grpId="0" animBg="1"/>
      <p:bldP spid="1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0ECBF0-3CD8-44C2-8F78-77AE607B0E06}"/>
              </a:ext>
            </a:extLst>
          </p:cNvPr>
          <p:cNvSpPr/>
          <p:nvPr/>
        </p:nvSpPr>
        <p:spPr>
          <a:xfrm>
            <a:off x="2464501" y="116632"/>
            <a:ext cx="6102424" cy="1938992"/>
          </a:xfrm>
          <a:prstGeom prst="rect">
            <a:avLst/>
          </a:prstGeom>
        </p:spPr>
        <p:txBody>
          <a:bodyPr wrap="square">
            <a:spAutoFit/>
          </a:bodyPr>
          <a:lstStyle/>
          <a:p>
            <a:pPr defTabSz="914400"/>
            <a:r>
              <a:rPr lang="nl-BE" sz="4000" dirty="0" err="1">
                <a:solidFill>
                  <a:srgbClr val="800000"/>
                </a:solidFill>
                <a:highlight>
                  <a:srgbClr val="FFFFFF"/>
                </a:highlight>
                <a:latin typeface="Consolas" panose="020B0609020204030204" pitchFamily="49" charset="0"/>
              </a:rPr>
              <a:t>ul</a:t>
            </a:r>
            <a:r>
              <a:rPr lang="nl-BE" sz="4000" dirty="0">
                <a:solidFill>
                  <a:srgbClr val="000000"/>
                </a:solidFill>
                <a:highlight>
                  <a:srgbClr val="FFFFFF"/>
                </a:highlight>
                <a:latin typeface="Consolas" panose="020B0609020204030204" pitchFamily="49" charset="0"/>
              </a:rPr>
              <a:t> </a:t>
            </a:r>
            <a:r>
              <a:rPr lang="nl-BE" sz="4000" dirty="0">
                <a:solidFill>
                  <a:srgbClr val="800000"/>
                </a:solidFill>
                <a:highlight>
                  <a:srgbClr val="FFFFFF"/>
                </a:highlight>
                <a:latin typeface="Consolas" panose="020B0609020204030204" pitchFamily="49" charset="0"/>
              </a:rPr>
              <a:t>li</a:t>
            </a:r>
            <a:r>
              <a:rPr lang="nl-BE" sz="4000" dirty="0">
                <a:solidFill>
                  <a:srgbClr val="000000"/>
                </a:solidFill>
                <a:highlight>
                  <a:srgbClr val="FFFFFF"/>
                </a:highlight>
                <a:latin typeface="Consolas" panose="020B0609020204030204" pitchFamily="49" charset="0"/>
              </a:rPr>
              <a:t> </a:t>
            </a:r>
            <a:r>
              <a:rPr lang="nl-BE" sz="4000" dirty="0">
                <a:solidFill>
                  <a:srgbClr val="800000"/>
                </a:solidFill>
                <a:highlight>
                  <a:srgbClr val="FFFFFF"/>
                </a:highlight>
                <a:latin typeface="Consolas" panose="020B0609020204030204" pitchFamily="49" charset="0"/>
              </a:rPr>
              <a:t>a</a:t>
            </a:r>
            <a:r>
              <a:rPr lang="nl-BE" sz="4000" dirty="0">
                <a:solidFill>
                  <a:srgbClr val="000000"/>
                </a:solidFill>
                <a:highlight>
                  <a:srgbClr val="FFFFFF"/>
                </a:highlight>
                <a:latin typeface="Consolas" panose="020B0609020204030204" pitchFamily="49" charset="0"/>
              </a:rPr>
              <a:t> {</a:t>
            </a:r>
          </a:p>
          <a:p>
            <a:pPr defTabSz="914400"/>
            <a:r>
              <a:rPr lang="nl-BE" sz="4000" dirty="0">
                <a:solidFill>
                  <a:srgbClr val="000000"/>
                </a:solidFill>
                <a:highlight>
                  <a:srgbClr val="FFFFFF"/>
                </a:highlight>
                <a:latin typeface="Consolas" panose="020B0609020204030204" pitchFamily="49" charset="0"/>
              </a:rPr>
              <a:t> </a:t>
            </a:r>
            <a:r>
              <a:rPr lang="nl-BE" sz="4000" dirty="0" err="1">
                <a:solidFill>
                  <a:srgbClr val="FF0000"/>
                </a:solidFill>
                <a:highlight>
                  <a:srgbClr val="FFFFFF"/>
                </a:highlight>
                <a:latin typeface="Consolas" panose="020B0609020204030204" pitchFamily="49" charset="0"/>
              </a:rPr>
              <a:t>color</a:t>
            </a:r>
            <a:r>
              <a:rPr lang="nl-BE" sz="4000" dirty="0">
                <a:solidFill>
                  <a:srgbClr val="000000"/>
                </a:solidFill>
                <a:highlight>
                  <a:srgbClr val="FFFFFF"/>
                </a:highlight>
                <a:latin typeface="Consolas" panose="020B0609020204030204" pitchFamily="49" charset="0"/>
              </a:rPr>
              <a:t>: </a:t>
            </a:r>
            <a:r>
              <a:rPr lang="nl-BE" sz="4000" dirty="0">
                <a:solidFill>
                  <a:srgbClr val="0000FF"/>
                </a:solidFill>
                <a:highlight>
                  <a:srgbClr val="FFFFFF"/>
                </a:highlight>
                <a:latin typeface="Consolas" panose="020B0609020204030204" pitchFamily="49" charset="0"/>
              </a:rPr>
              <a:t>red</a:t>
            </a:r>
            <a:r>
              <a:rPr lang="nl-BE" sz="4000" dirty="0">
                <a:solidFill>
                  <a:srgbClr val="000000"/>
                </a:solidFill>
                <a:highlight>
                  <a:srgbClr val="FFFFFF"/>
                </a:highlight>
                <a:latin typeface="Consolas" panose="020B0609020204030204" pitchFamily="49" charset="0"/>
              </a:rPr>
              <a:t>;</a:t>
            </a:r>
          </a:p>
          <a:p>
            <a:pPr defTabSz="914400"/>
            <a:r>
              <a:rPr lang="nl-BE" sz="4000" dirty="0">
                <a:solidFill>
                  <a:srgbClr val="000000"/>
                </a:solidFill>
                <a:highlight>
                  <a:srgbClr val="FFFFFF"/>
                </a:highlight>
                <a:latin typeface="Consolas" panose="020B0609020204030204" pitchFamily="49" charset="0"/>
              </a:rPr>
              <a:t>}</a:t>
            </a:r>
          </a:p>
        </p:txBody>
      </p:sp>
      <p:sp>
        <p:nvSpPr>
          <p:cNvPr id="3" name="TextBox 2">
            <a:extLst>
              <a:ext uri="{FF2B5EF4-FFF2-40B4-BE49-F238E27FC236}">
                <a16:creationId xmlns:a16="http://schemas.microsoft.com/office/drawing/2014/main" id="{B8969CED-338E-4163-8AAC-00C8668794F4}"/>
              </a:ext>
            </a:extLst>
          </p:cNvPr>
          <p:cNvSpPr txBox="1"/>
          <p:nvPr/>
        </p:nvSpPr>
        <p:spPr>
          <a:xfrm>
            <a:off x="3544621" y="2625589"/>
            <a:ext cx="1040670" cy="584775"/>
          </a:xfrm>
          <a:prstGeom prst="rect">
            <a:avLst/>
          </a:prstGeom>
          <a:solidFill>
            <a:sysClr val="windowText" lastClr="000000"/>
          </a:solidFill>
          <a:ln w="25400" cap="flat" cmpd="sng" algn="ctr">
            <a:solidFill>
              <a:sysClr val="windowText" lastClr="000000">
                <a:shade val="50000"/>
              </a:sysClr>
            </a:solidFill>
            <a:prstDash val="solid"/>
          </a:ln>
          <a:effectLst/>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BE" sz="3200" b="0" i="0" u="none" strike="noStrike" kern="0" cap="none" spc="0" normalizeH="0" baseline="0" noProof="0" dirty="0">
                <a:ln>
                  <a:noFill/>
                </a:ln>
                <a:solidFill>
                  <a:prstClr val="white"/>
                </a:solidFill>
                <a:effectLst/>
                <a:uLnTx/>
                <a:uFillTx/>
                <a:latin typeface="Calibri"/>
                <a:ea typeface="+mn-ea"/>
                <a:cs typeface="+mn-cs"/>
              </a:rPr>
              <a:t>H1 = </a:t>
            </a:r>
          </a:p>
        </p:txBody>
      </p:sp>
      <p:sp>
        <p:nvSpPr>
          <p:cNvPr id="4" name="TextBox 3">
            <a:extLst>
              <a:ext uri="{FF2B5EF4-FFF2-40B4-BE49-F238E27FC236}">
                <a16:creationId xmlns:a16="http://schemas.microsoft.com/office/drawing/2014/main" id="{2E6FB63F-3FB2-4ABF-A897-AD676326B742}"/>
              </a:ext>
            </a:extLst>
          </p:cNvPr>
          <p:cNvSpPr txBox="1"/>
          <p:nvPr/>
        </p:nvSpPr>
        <p:spPr>
          <a:xfrm>
            <a:off x="5128797" y="2642470"/>
            <a:ext cx="393056" cy="584775"/>
          </a:xfrm>
          <a:prstGeom prst="rect">
            <a:avLst/>
          </a:prstGeom>
          <a:noFill/>
        </p:spPr>
        <p:txBody>
          <a:bodyPr wrap="none" rtlCol="0">
            <a:spAutoFit/>
          </a:bodyPr>
          <a:lstStyle/>
          <a:p>
            <a:pPr defTabSz="914400"/>
            <a:r>
              <a:rPr lang="nl-BE" sz="3200" dirty="0">
                <a:solidFill>
                  <a:prstClr val="black"/>
                </a:solidFill>
                <a:latin typeface="Calibri"/>
              </a:rPr>
              <a:t>0</a:t>
            </a:r>
          </a:p>
        </p:txBody>
      </p:sp>
      <p:sp>
        <p:nvSpPr>
          <p:cNvPr id="5" name="TextBox 4">
            <a:extLst>
              <a:ext uri="{FF2B5EF4-FFF2-40B4-BE49-F238E27FC236}">
                <a16:creationId xmlns:a16="http://schemas.microsoft.com/office/drawing/2014/main" id="{C1E2FF7F-5DA1-45F5-BE5C-422E6795345E}"/>
              </a:ext>
            </a:extLst>
          </p:cNvPr>
          <p:cNvSpPr txBox="1"/>
          <p:nvPr/>
        </p:nvSpPr>
        <p:spPr>
          <a:xfrm>
            <a:off x="6154466" y="2625589"/>
            <a:ext cx="393056" cy="584775"/>
          </a:xfrm>
          <a:prstGeom prst="rect">
            <a:avLst/>
          </a:prstGeom>
          <a:noFill/>
        </p:spPr>
        <p:txBody>
          <a:bodyPr wrap="none" rtlCol="0">
            <a:spAutoFit/>
          </a:bodyPr>
          <a:lstStyle/>
          <a:p>
            <a:pPr defTabSz="914400"/>
            <a:r>
              <a:rPr lang="nl-BE" sz="3200" dirty="0">
                <a:solidFill>
                  <a:prstClr val="black"/>
                </a:solidFill>
                <a:latin typeface="Calibri"/>
              </a:rPr>
              <a:t>0</a:t>
            </a:r>
          </a:p>
        </p:txBody>
      </p:sp>
      <p:sp>
        <p:nvSpPr>
          <p:cNvPr id="6" name="TextBox 5">
            <a:extLst>
              <a:ext uri="{FF2B5EF4-FFF2-40B4-BE49-F238E27FC236}">
                <a16:creationId xmlns:a16="http://schemas.microsoft.com/office/drawing/2014/main" id="{7FFE5A4E-3A26-4CC3-84A1-F7E7EBB20A7A}"/>
              </a:ext>
            </a:extLst>
          </p:cNvPr>
          <p:cNvSpPr txBox="1"/>
          <p:nvPr/>
        </p:nvSpPr>
        <p:spPr>
          <a:xfrm>
            <a:off x="7180135" y="2625589"/>
            <a:ext cx="393056" cy="584775"/>
          </a:xfrm>
          <a:prstGeom prst="rect">
            <a:avLst/>
          </a:prstGeom>
          <a:noFill/>
        </p:spPr>
        <p:txBody>
          <a:bodyPr wrap="none" rtlCol="0">
            <a:spAutoFit/>
          </a:bodyPr>
          <a:lstStyle/>
          <a:p>
            <a:pPr defTabSz="914400"/>
            <a:r>
              <a:rPr lang="nl-BE" sz="3200" dirty="0">
                <a:solidFill>
                  <a:prstClr val="black"/>
                </a:solidFill>
                <a:latin typeface="Calibri"/>
              </a:rPr>
              <a:t>0</a:t>
            </a:r>
          </a:p>
        </p:txBody>
      </p:sp>
      <p:sp>
        <p:nvSpPr>
          <p:cNvPr id="7" name="TextBox 6">
            <a:extLst>
              <a:ext uri="{FF2B5EF4-FFF2-40B4-BE49-F238E27FC236}">
                <a16:creationId xmlns:a16="http://schemas.microsoft.com/office/drawing/2014/main" id="{B3E7F9CD-3BAE-47E2-A3F0-4D33846A3DDB}"/>
              </a:ext>
            </a:extLst>
          </p:cNvPr>
          <p:cNvSpPr txBox="1"/>
          <p:nvPr/>
        </p:nvSpPr>
        <p:spPr>
          <a:xfrm>
            <a:off x="8205804" y="2625588"/>
            <a:ext cx="393056" cy="584775"/>
          </a:xfrm>
          <a:prstGeom prst="rect">
            <a:avLst/>
          </a:prstGeom>
          <a:noFill/>
        </p:spPr>
        <p:txBody>
          <a:bodyPr wrap="none" rtlCol="0">
            <a:spAutoFit/>
          </a:bodyPr>
          <a:lstStyle/>
          <a:p>
            <a:pPr defTabSz="914400"/>
            <a:r>
              <a:rPr lang="nl-BE" sz="3200" dirty="0">
                <a:solidFill>
                  <a:prstClr val="black"/>
                </a:solidFill>
                <a:latin typeface="Calibri"/>
              </a:rPr>
              <a:t>3</a:t>
            </a:r>
          </a:p>
        </p:txBody>
      </p:sp>
      <p:sp>
        <p:nvSpPr>
          <p:cNvPr id="8" name="Line Callout 2 9">
            <a:extLst>
              <a:ext uri="{FF2B5EF4-FFF2-40B4-BE49-F238E27FC236}">
                <a16:creationId xmlns:a16="http://schemas.microsoft.com/office/drawing/2014/main" id="{71436E7C-C18E-4B01-B215-7B92743EE837}"/>
              </a:ext>
            </a:extLst>
          </p:cNvPr>
          <p:cNvSpPr/>
          <p:nvPr/>
        </p:nvSpPr>
        <p:spPr>
          <a:xfrm>
            <a:off x="2896549" y="3429000"/>
            <a:ext cx="1688742" cy="504056"/>
          </a:xfrm>
          <a:prstGeom prst="borderCallout2">
            <a:avLst>
              <a:gd name="adj1" fmla="val 47545"/>
              <a:gd name="adj2" fmla="val 100454"/>
              <a:gd name="adj3" fmla="val 47545"/>
              <a:gd name="adj4" fmla="val 143366"/>
              <a:gd name="adj5" fmla="val -58254"/>
              <a:gd name="adj6" fmla="val 143648"/>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nl-BE" sz="1800" b="0" i="0" u="none" strike="noStrike" kern="0" cap="none" spc="0" normalizeH="0" baseline="0" noProof="0" dirty="0" err="1">
                <a:ln>
                  <a:noFill/>
                </a:ln>
                <a:solidFill>
                  <a:prstClr val="white"/>
                </a:solidFill>
                <a:effectLst/>
                <a:uLnTx/>
                <a:uFillTx/>
                <a:latin typeface="Calibri"/>
                <a:ea typeface="+mn-ea"/>
                <a:cs typeface="+mn-cs"/>
              </a:rPr>
              <a:t>Inline</a:t>
            </a:r>
            <a:endParaRPr kumimoji="0" lang="nl-BE"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9" name="Line Callout 2 10">
            <a:extLst>
              <a:ext uri="{FF2B5EF4-FFF2-40B4-BE49-F238E27FC236}">
                <a16:creationId xmlns:a16="http://schemas.microsoft.com/office/drawing/2014/main" id="{530418B8-E520-4842-B6C1-EBFFF12A4730}"/>
              </a:ext>
            </a:extLst>
          </p:cNvPr>
          <p:cNvSpPr/>
          <p:nvPr/>
        </p:nvSpPr>
        <p:spPr>
          <a:xfrm>
            <a:off x="2896549" y="4077072"/>
            <a:ext cx="1688742" cy="504056"/>
          </a:xfrm>
          <a:prstGeom prst="borderCallout2">
            <a:avLst>
              <a:gd name="adj1" fmla="val 47545"/>
              <a:gd name="adj2" fmla="val 100454"/>
              <a:gd name="adj3" fmla="val 46789"/>
              <a:gd name="adj4" fmla="val 204546"/>
              <a:gd name="adj5" fmla="val -188263"/>
              <a:gd name="adj6" fmla="val 204735"/>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nl-BE" sz="1800" b="0" i="0" u="none" strike="noStrike" kern="0" cap="none" spc="0" normalizeH="0" baseline="0" noProof="0" dirty="0">
                <a:ln>
                  <a:noFill/>
                </a:ln>
                <a:solidFill>
                  <a:prstClr val="white"/>
                </a:solidFill>
                <a:effectLst/>
                <a:uLnTx/>
                <a:uFillTx/>
                <a:latin typeface="Calibri"/>
                <a:ea typeface="+mn-ea"/>
                <a:cs typeface="+mn-cs"/>
              </a:rPr>
              <a:t>ID</a:t>
            </a:r>
          </a:p>
        </p:txBody>
      </p:sp>
      <p:sp>
        <p:nvSpPr>
          <p:cNvPr id="10" name="Line Callout 2 11">
            <a:extLst>
              <a:ext uri="{FF2B5EF4-FFF2-40B4-BE49-F238E27FC236}">
                <a16:creationId xmlns:a16="http://schemas.microsoft.com/office/drawing/2014/main" id="{E7DC003F-EB56-4F9D-84F0-13C8059D5FCA}"/>
              </a:ext>
            </a:extLst>
          </p:cNvPr>
          <p:cNvSpPr/>
          <p:nvPr/>
        </p:nvSpPr>
        <p:spPr>
          <a:xfrm>
            <a:off x="2896549" y="4725144"/>
            <a:ext cx="1688742" cy="504056"/>
          </a:xfrm>
          <a:prstGeom prst="borderCallout2">
            <a:avLst>
              <a:gd name="adj1" fmla="val 47545"/>
              <a:gd name="adj2" fmla="val 100454"/>
              <a:gd name="adj3" fmla="val 47166"/>
              <a:gd name="adj4" fmla="val 265354"/>
              <a:gd name="adj5" fmla="val -316006"/>
              <a:gd name="adj6" fmla="val 265542"/>
            </a:avLst>
          </a:prstGeom>
          <a:solidFill>
            <a:srgbClr val="8064A2"/>
          </a:solidFill>
          <a:ln w="25400" cap="flat" cmpd="sng" algn="ctr">
            <a:solidFill>
              <a:srgbClr val="8064A2">
                <a:shade val="50000"/>
              </a:srgbClr>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nl-BE" sz="1800" b="0" i="0" u="none" strike="noStrike" kern="0" cap="none" spc="0" normalizeH="0" baseline="0" noProof="0" dirty="0">
                <a:ln>
                  <a:noFill/>
                </a:ln>
                <a:solidFill>
                  <a:prstClr val="white"/>
                </a:solidFill>
                <a:effectLst/>
                <a:uLnTx/>
                <a:uFillTx/>
                <a:latin typeface="Calibri"/>
                <a:ea typeface="+mn-ea"/>
                <a:cs typeface="+mn-cs"/>
              </a:rPr>
              <a:t>Class</a:t>
            </a:r>
          </a:p>
        </p:txBody>
      </p:sp>
      <p:sp>
        <p:nvSpPr>
          <p:cNvPr id="11" name="Line Callout 2 12">
            <a:extLst>
              <a:ext uri="{FF2B5EF4-FFF2-40B4-BE49-F238E27FC236}">
                <a16:creationId xmlns:a16="http://schemas.microsoft.com/office/drawing/2014/main" id="{2E5803D8-DF5F-4A76-AA77-ED73885E393C}"/>
              </a:ext>
            </a:extLst>
          </p:cNvPr>
          <p:cNvSpPr/>
          <p:nvPr/>
        </p:nvSpPr>
        <p:spPr>
          <a:xfrm>
            <a:off x="2896549" y="5373216"/>
            <a:ext cx="1688742" cy="504056"/>
          </a:xfrm>
          <a:prstGeom prst="borderCallout2">
            <a:avLst>
              <a:gd name="adj1" fmla="val 47545"/>
              <a:gd name="adj2" fmla="val 100454"/>
              <a:gd name="adj3" fmla="val 44520"/>
              <a:gd name="adj4" fmla="val 326607"/>
              <a:gd name="adj5" fmla="val -449794"/>
              <a:gd name="adj6" fmla="val 327359"/>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nl-BE" sz="1800" b="0" i="0" u="none" strike="noStrike" kern="0" cap="none" spc="0" normalizeH="0" baseline="0" noProof="0" dirty="0">
                <a:ln>
                  <a:noFill/>
                </a:ln>
                <a:solidFill>
                  <a:prstClr val="white"/>
                </a:solidFill>
                <a:effectLst/>
                <a:uLnTx/>
                <a:uFillTx/>
                <a:latin typeface="Calibri"/>
                <a:ea typeface="+mn-ea"/>
                <a:cs typeface="+mn-cs"/>
              </a:rPr>
              <a:t>Element</a:t>
            </a:r>
          </a:p>
        </p:txBody>
      </p:sp>
    </p:spTree>
    <p:extLst>
      <p:ext uri="{BB962C8B-B14F-4D97-AF65-F5344CB8AC3E}">
        <p14:creationId xmlns:p14="http://schemas.microsoft.com/office/powerpoint/2010/main" val="582078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animBg="1"/>
      <p:bldP spid="9" grpId="0" animBg="1"/>
      <p:bldP spid="10" grpId="0" animBg="1"/>
      <p:bldP spid="1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8DBBDCAE-086E-4433-A2A5-D1CF96DDA25E}"/>
              </a:ext>
            </a:extLst>
          </p:cNvPr>
          <p:cNvSpPr>
            <a:spLocks noGrp="1"/>
          </p:cNvSpPr>
          <p:nvPr>
            <p:ph type="ctrTitle"/>
          </p:nvPr>
        </p:nvSpPr>
        <p:spPr>
          <a:xfrm>
            <a:off x="1472399" y="2173842"/>
            <a:ext cx="6098400" cy="1274372"/>
          </a:xfrm>
        </p:spPr>
        <p:txBody>
          <a:bodyPr/>
          <a:lstStyle/>
          <a:p>
            <a:pPr algn="l"/>
            <a:r>
              <a:rPr lang="nl-BE" altLang="en-US" dirty="0"/>
              <a:t>CSS</a:t>
            </a:r>
          </a:p>
        </p:txBody>
      </p:sp>
      <p:sp>
        <p:nvSpPr>
          <p:cNvPr id="2" name="Subtitle 1">
            <a:extLst>
              <a:ext uri="{FF2B5EF4-FFF2-40B4-BE49-F238E27FC236}">
                <a16:creationId xmlns:a16="http://schemas.microsoft.com/office/drawing/2014/main" id="{47A79FCD-4B9C-4B62-B9C3-4642AB44DFE7}"/>
              </a:ext>
            </a:extLst>
          </p:cNvPr>
          <p:cNvSpPr>
            <a:spLocks noGrp="1"/>
          </p:cNvSpPr>
          <p:nvPr>
            <p:ph type="subTitle" idx="1"/>
          </p:nvPr>
        </p:nvSpPr>
        <p:spPr>
          <a:xfrm>
            <a:off x="1472399" y="2811028"/>
            <a:ext cx="6098399" cy="1010086"/>
          </a:xfrm>
        </p:spPr>
        <p:txBody>
          <a:bodyPr/>
          <a:lstStyle/>
          <a:p>
            <a:r>
              <a:rPr lang="nl-BE" altLang="en-US" dirty="0"/>
              <a:t>Reset mechanism</a:t>
            </a:r>
            <a:endParaRPr lang="en-BE" dirty="0"/>
          </a:p>
        </p:txBody>
      </p:sp>
      <p:sp>
        <p:nvSpPr>
          <p:cNvPr id="3" name="Text Placeholder 2">
            <a:extLst>
              <a:ext uri="{FF2B5EF4-FFF2-40B4-BE49-F238E27FC236}">
                <a16:creationId xmlns:a16="http://schemas.microsoft.com/office/drawing/2014/main" id="{138A695F-0790-49EB-984F-0468C041FF9F}"/>
              </a:ext>
            </a:extLst>
          </p:cNvPr>
          <p:cNvSpPr>
            <a:spLocks noGrp="1"/>
          </p:cNvSpPr>
          <p:nvPr>
            <p:ph type="body" sz="quarter" idx="10"/>
          </p:nvPr>
        </p:nvSpPr>
        <p:spPr/>
        <p:txBody>
          <a:bodyPr/>
          <a:lstStyle/>
          <a:p>
            <a:r>
              <a:rPr lang="nl-BE" dirty="0"/>
              <a:t>4</a:t>
            </a:r>
            <a:endParaRPr lang="en-BE" dirty="0"/>
          </a:p>
        </p:txBody>
      </p:sp>
    </p:spTree>
    <p:extLst>
      <p:ext uri="{BB962C8B-B14F-4D97-AF65-F5344CB8AC3E}">
        <p14:creationId xmlns:p14="http://schemas.microsoft.com/office/powerpoint/2010/main" val="3567321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E7D42-9129-4743-B3D9-67B6529EE843}"/>
              </a:ext>
            </a:extLst>
          </p:cNvPr>
          <p:cNvSpPr>
            <a:spLocks noGrp="1"/>
          </p:cNvSpPr>
          <p:nvPr>
            <p:ph type="title"/>
          </p:nvPr>
        </p:nvSpPr>
        <p:spPr/>
        <p:txBody>
          <a:bodyPr/>
          <a:lstStyle/>
          <a:p>
            <a:r>
              <a:rPr lang="nl-BE" dirty="0"/>
              <a:t>CSS === Modules</a:t>
            </a:r>
            <a:endParaRPr lang="en-BE" dirty="0"/>
          </a:p>
        </p:txBody>
      </p:sp>
      <p:sp>
        <p:nvSpPr>
          <p:cNvPr id="3" name="Content Placeholder 2">
            <a:extLst>
              <a:ext uri="{FF2B5EF4-FFF2-40B4-BE49-F238E27FC236}">
                <a16:creationId xmlns:a16="http://schemas.microsoft.com/office/drawing/2014/main" id="{FABB3870-A356-45DE-A84A-95D5611BD50C}"/>
              </a:ext>
            </a:extLst>
          </p:cNvPr>
          <p:cNvSpPr>
            <a:spLocks noGrp="1"/>
          </p:cNvSpPr>
          <p:nvPr>
            <p:ph idx="1"/>
          </p:nvPr>
        </p:nvSpPr>
        <p:spPr/>
        <p:txBody>
          <a:bodyPr/>
          <a:lstStyle/>
          <a:p>
            <a:r>
              <a:rPr lang="nl-BE" dirty="0"/>
              <a:t>CSS3 is not a specification like his predecessors</a:t>
            </a:r>
          </a:p>
          <a:p>
            <a:endParaRPr lang="nl-BE" dirty="0"/>
          </a:p>
          <a:p>
            <a:r>
              <a:rPr lang="nl-BE" dirty="0"/>
              <a:t>Built using modules</a:t>
            </a:r>
          </a:p>
          <a:p>
            <a:endParaRPr lang="nl-BE" dirty="0"/>
          </a:p>
          <a:p>
            <a:r>
              <a:rPr lang="nl-BE" dirty="0"/>
              <a:t>every module</a:t>
            </a:r>
          </a:p>
          <a:p>
            <a:pPr lvl="1"/>
            <a:r>
              <a:rPr lang="nl-BE" dirty="0"/>
              <a:t>own specification</a:t>
            </a:r>
          </a:p>
          <a:p>
            <a:pPr lvl="1"/>
            <a:r>
              <a:rPr lang="nl-BE" dirty="0"/>
              <a:t>own author</a:t>
            </a:r>
          </a:p>
          <a:p>
            <a:endParaRPr lang="en-BE" dirty="0"/>
          </a:p>
        </p:txBody>
      </p:sp>
    </p:spTree>
    <p:extLst>
      <p:ext uri="{BB962C8B-B14F-4D97-AF65-F5344CB8AC3E}">
        <p14:creationId xmlns:p14="http://schemas.microsoft.com/office/powerpoint/2010/main" val="2872030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www.kelleher-international.com/blog/wp-content/uploads/2011/08/clean-slate.jpg">
            <a:extLst>
              <a:ext uri="{FF2B5EF4-FFF2-40B4-BE49-F238E27FC236}">
                <a16:creationId xmlns:a16="http://schemas.microsoft.com/office/drawing/2014/main" id="{654CF442-B732-43C2-A02B-1423834AA3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78" y="0"/>
            <a:ext cx="10673560" cy="9776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1F2DC4E4-1B71-4ACA-AB21-7939D5C14CA1}"/>
              </a:ext>
            </a:extLst>
          </p:cNvPr>
          <p:cNvSpPr>
            <a:spLocks noChangeArrowheads="1"/>
          </p:cNvSpPr>
          <p:nvPr/>
        </p:nvSpPr>
        <p:spPr bwMode="auto">
          <a:xfrm>
            <a:off x="395536" y="1103005"/>
            <a:ext cx="4857750" cy="3810613"/>
          </a:xfrm>
          <a:prstGeom prst="rect">
            <a:avLst/>
          </a:prstGeom>
          <a:solidFill>
            <a:sysClr val="windowText" lastClr="000000">
              <a:alpha val="25882"/>
            </a:sysClr>
          </a:solidFill>
          <a:ln w="9525" algn="ctr">
            <a:solidFill>
              <a:sysClr val="windowText" lastClr="000000"/>
            </a:solidFill>
            <a:round/>
            <a:headEnd/>
            <a:tailEnd/>
          </a:ln>
        </p:spPr>
        <p:txBody>
          <a:bodyPr lIns="180000" tIns="180000" rIns="180000" bIns="180000" anchor="ctr">
            <a:spAutoFit/>
          </a:bodyPr>
          <a:lstStyle>
            <a:lvl1pPr marL="342900" indent="-342900">
              <a:spcBef>
                <a:spcPct val="20000"/>
              </a:spcBef>
              <a:buChar char="•"/>
              <a:defRPr sz="3200">
                <a:solidFill>
                  <a:srgbClr val="4D4D4D"/>
                </a:solidFill>
                <a:latin typeface="Arial" panose="020B0604020202020204" pitchFamily="34" charset="0"/>
              </a:defRPr>
            </a:lvl1pPr>
            <a:lvl2pPr marL="742950" indent="-285750">
              <a:spcBef>
                <a:spcPct val="20000"/>
              </a:spcBef>
              <a:buChar char="–"/>
              <a:defRPr sz="2800">
                <a:solidFill>
                  <a:srgbClr val="4D4D4D"/>
                </a:solidFill>
                <a:latin typeface="Arial" panose="020B0604020202020204" pitchFamily="34" charset="0"/>
              </a:defRPr>
            </a:lvl2pPr>
            <a:lvl3pPr marL="1143000" indent="-228600">
              <a:spcBef>
                <a:spcPct val="20000"/>
              </a:spcBef>
              <a:buChar char="•"/>
              <a:defRPr sz="2400">
                <a:solidFill>
                  <a:srgbClr val="4D4D4D"/>
                </a:solidFill>
                <a:latin typeface="Arial" panose="020B0604020202020204" pitchFamily="34" charset="0"/>
              </a:defRPr>
            </a:lvl3pPr>
            <a:lvl4pPr marL="1600200" indent="-228600">
              <a:spcBef>
                <a:spcPct val="20000"/>
              </a:spcBef>
              <a:buChar char="–"/>
              <a:defRPr sz="2000">
                <a:solidFill>
                  <a:srgbClr val="4D4D4D"/>
                </a:solidFill>
                <a:latin typeface="Arial" panose="020B0604020202020204" pitchFamily="34" charset="0"/>
              </a:defRPr>
            </a:lvl4pPr>
            <a:lvl5pPr marL="2057400" indent="-228600">
              <a:spcBef>
                <a:spcPct val="20000"/>
              </a:spcBef>
              <a:buChar char="»"/>
              <a:defRPr sz="2000">
                <a:solidFill>
                  <a:srgbClr val="4D4D4D"/>
                </a:solidFill>
                <a:latin typeface="Arial" panose="020B0604020202020204" pitchFamily="34" charset="0"/>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nl-BE" sz="2800" b="0" i="0" u="none" strike="noStrike" kern="0" cap="none" spc="0" normalizeH="0" baseline="0" noProof="0" dirty="0">
                <a:ln>
                  <a:noFill/>
                </a:ln>
                <a:solidFill>
                  <a:prstClr val="white"/>
                </a:solidFill>
                <a:effectLst/>
                <a:uLnTx/>
                <a:uFillTx/>
                <a:latin typeface="Arial" panose="020B0604020202020204" pitchFamily="34" charset="0"/>
              </a:rPr>
              <a:t>Every browser can render blocks different</a:t>
            </a:r>
          </a:p>
          <a:p>
            <a:pPr marL="0" marR="0" lvl="0" indent="0" defTabSz="914400" eaLnBrk="1" fontAlgn="auto" latinLnBrk="0" hangingPunct="1">
              <a:lnSpc>
                <a:spcPct val="100000"/>
              </a:lnSpc>
              <a:spcBef>
                <a:spcPct val="50000"/>
              </a:spcBef>
              <a:spcAft>
                <a:spcPts val="0"/>
              </a:spcAft>
              <a:buClrTx/>
              <a:buSzTx/>
              <a:buFontTx/>
              <a:buNone/>
              <a:tabLst/>
              <a:defRPr/>
            </a:pPr>
            <a:endParaRPr kumimoji="0" lang="nl-BE" sz="2800" b="0" i="0" u="none" strike="noStrike" kern="0" cap="none" spc="0" normalizeH="0" baseline="0" noProof="0" dirty="0">
              <a:ln>
                <a:noFill/>
              </a:ln>
              <a:solidFill>
                <a:prstClr val="white"/>
              </a:solidFill>
              <a:effectLst/>
              <a:uLnTx/>
              <a:uFillTx/>
              <a:latin typeface="Arial" panose="020B0604020202020204" pitchFamily="34" charset="0"/>
            </a:endParaRPr>
          </a:p>
          <a:p>
            <a:pPr marL="0" marR="0" lvl="0" indent="0" defTabSz="914400" eaLnBrk="1" fontAlgn="auto" latinLnBrk="0" hangingPunct="1">
              <a:lnSpc>
                <a:spcPct val="100000"/>
              </a:lnSpc>
              <a:spcBef>
                <a:spcPct val="50000"/>
              </a:spcBef>
              <a:spcAft>
                <a:spcPts val="0"/>
              </a:spcAft>
              <a:buClrTx/>
              <a:buSzTx/>
              <a:buFontTx/>
              <a:buNone/>
              <a:tabLst/>
              <a:defRPr/>
            </a:pPr>
            <a:r>
              <a:rPr kumimoji="0" lang="nl-BE" sz="2800" b="0" i="0" u="none" strike="noStrike" kern="0" cap="none" spc="0" normalizeH="0" baseline="0" noProof="0" dirty="0">
                <a:ln>
                  <a:noFill/>
                </a:ln>
                <a:solidFill>
                  <a:prstClr val="white"/>
                </a:solidFill>
                <a:effectLst/>
                <a:uLnTx/>
                <a:uFillTx/>
                <a:latin typeface="Arial" panose="020B0604020202020204" pitchFamily="34" charset="0"/>
              </a:rPr>
              <a:t>With a reset, you start from a collection of properties that is the same for every browser</a:t>
            </a:r>
          </a:p>
        </p:txBody>
      </p:sp>
    </p:spTree>
    <p:extLst>
      <p:ext uri="{BB962C8B-B14F-4D97-AF65-F5344CB8AC3E}">
        <p14:creationId xmlns:p14="http://schemas.microsoft.com/office/powerpoint/2010/main" val="14646421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8DBBDCAE-086E-4433-A2A5-D1CF96DDA25E}"/>
              </a:ext>
            </a:extLst>
          </p:cNvPr>
          <p:cNvSpPr>
            <a:spLocks noGrp="1"/>
          </p:cNvSpPr>
          <p:nvPr>
            <p:ph type="ctrTitle"/>
          </p:nvPr>
        </p:nvSpPr>
        <p:spPr>
          <a:xfrm>
            <a:off x="1472399" y="2173842"/>
            <a:ext cx="6098400" cy="1274372"/>
          </a:xfrm>
        </p:spPr>
        <p:txBody>
          <a:bodyPr/>
          <a:lstStyle/>
          <a:p>
            <a:pPr algn="l"/>
            <a:r>
              <a:rPr lang="nl-BE" altLang="en-US" dirty="0"/>
              <a:t>CSS</a:t>
            </a:r>
          </a:p>
        </p:txBody>
      </p:sp>
      <p:sp>
        <p:nvSpPr>
          <p:cNvPr id="2" name="Subtitle 1">
            <a:extLst>
              <a:ext uri="{FF2B5EF4-FFF2-40B4-BE49-F238E27FC236}">
                <a16:creationId xmlns:a16="http://schemas.microsoft.com/office/drawing/2014/main" id="{47A79FCD-4B9C-4B62-B9C3-4642AB44DFE7}"/>
              </a:ext>
            </a:extLst>
          </p:cNvPr>
          <p:cNvSpPr>
            <a:spLocks noGrp="1"/>
          </p:cNvSpPr>
          <p:nvPr>
            <p:ph type="subTitle" idx="1"/>
          </p:nvPr>
        </p:nvSpPr>
        <p:spPr>
          <a:xfrm>
            <a:off x="1472399" y="2811028"/>
            <a:ext cx="6098399" cy="1010086"/>
          </a:xfrm>
        </p:spPr>
        <p:txBody>
          <a:bodyPr/>
          <a:lstStyle/>
          <a:p>
            <a:r>
              <a:rPr lang="nl-BE" altLang="en-US" dirty="0"/>
              <a:t>Block vs inline</a:t>
            </a:r>
            <a:endParaRPr lang="en-BE" dirty="0"/>
          </a:p>
        </p:txBody>
      </p:sp>
      <p:sp>
        <p:nvSpPr>
          <p:cNvPr id="3" name="Text Placeholder 2">
            <a:extLst>
              <a:ext uri="{FF2B5EF4-FFF2-40B4-BE49-F238E27FC236}">
                <a16:creationId xmlns:a16="http://schemas.microsoft.com/office/drawing/2014/main" id="{138A695F-0790-49EB-984F-0468C041FF9F}"/>
              </a:ext>
            </a:extLst>
          </p:cNvPr>
          <p:cNvSpPr>
            <a:spLocks noGrp="1"/>
          </p:cNvSpPr>
          <p:nvPr>
            <p:ph type="body" sz="quarter" idx="10"/>
          </p:nvPr>
        </p:nvSpPr>
        <p:spPr/>
        <p:txBody>
          <a:bodyPr/>
          <a:lstStyle/>
          <a:p>
            <a:r>
              <a:rPr lang="nl-BE" dirty="0"/>
              <a:t>5</a:t>
            </a:r>
            <a:endParaRPr lang="en-BE" dirty="0"/>
          </a:p>
        </p:txBody>
      </p:sp>
    </p:spTree>
    <p:extLst>
      <p:ext uri="{BB962C8B-B14F-4D97-AF65-F5344CB8AC3E}">
        <p14:creationId xmlns:p14="http://schemas.microsoft.com/office/powerpoint/2010/main" val="30633394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3">
            <a:extLst>
              <a:ext uri="{FF2B5EF4-FFF2-40B4-BE49-F238E27FC236}">
                <a16:creationId xmlns:a16="http://schemas.microsoft.com/office/drawing/2014/main" id="{15CA7C5F-5B99-48ED-8427-2DB9A342D077}"/>
              </a:ext>
            </a:extLst>
          </p:cNvPr>
          <p:cNvSpPr>
            <a:spLocks noGrp="1"/>
          </p:cNvSpPr>
          <p:nvPr>
            <p:ph type="title"/>
          </p:nvPr>
        </p:nvSpPr>
        <p:spPr/>
        <p:txBody>
          <a:bodyPr/>
          <a:lstStyle/>
          <a:p>
            <a:r>
              <a:rPr lang="nl-BE" altLang="en-US"/>
              <a:t>Block vs inline</a:t>
            </a:r>
          </a:p>
        </p:txBody>
      </p:sp>
      <p:sp>
        <p:nvSpPr>
          <p:cNvPr id="6147" name="Content Placeholder 4">
            <a:extLst>
              <a:ext uri="{FF2B5EF4-FFF2-40B4-BE49-F238E27FC236}">
                <a16:creationId xmlns:a16="http://schemas.microsoft.com/office/drawing/2014/main" id="{85564386-58D1-4934-9246-FFF4E1F1D89B}"/>
              </a:ext>
            </a:extLst>
          </p:cNvPr>
          <p:cNvSpPr>
            <a:spLocks noGrp="1"/>
          </p:cNvSpPr>
          <p:nvPr>
            <p:ph idx="1"/>
          </p:nvPr>
        </p:nvSpPr>
        <p:spPr/>
        <p:txBody>
          <a:bodyPr/>
          <a:lstStyle/>
          <a:p>
            <a:r>
              <a:rPr lang="nl-BE" altLang="en-US" dirty="0"/>
              <a:t>In HTML you have block elements and inline elements</a:t>
            </a:r>
          </a:p>
          <a:p>
            <a:pPr lvl="1"/>
            <a:r>
              <a:rPr lang="nl-BE" altLang="en-US" sz="2000" dirty="0"/>
              <a:t>Block: have newline before and after the element</a:t>
            </a:r>
          </a:p>
          <a:p>
            <a:pPr lvl="1"/>
            <a:r>
              <a:rPr lang="nl-BE" altLang="en-US" sz="2000" dirty="0"/>
              <a:t>Inline: doens’t for a new line</a:t>
            </a:r>
          </a:p>
          <a:p>
            <a:pPr lvl="1"/>
            <a:endParaRPr lang="nl-BE" altLang="en-US" dirty="0"/>
          </a:p>
          <a:p>
            <a:r>
              <a:rPr lang="nl-BE" altLang="en-US" dirty="0"/>
              <a:t>CSS can be used to override this behavior</a:t>
            </a:r>
          </a:p>
          <a:p>
            <a:pPr lvl="1"/>
            <a:r>
              <a:rPr lang="nl-BE" altLang="en-US" sz="2000" dirty="0"/>
              <a:t>If necessary </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4C27D9D4-1F62-48FE-BB3F-3EB3918F4395}"/>
              </a:ext>
            </a:extLst>
          </p:cNvPr>
          <p:cNvSpPr>
            <a:spLocks noGrp="1"/>
          </p:cNvSpPr>
          <p:nvPr>
            <p:ph type="title"/>
          </p:nvPr>
        </p:nvSpPr>
        <p:spPr/>
        <p:txBody>
          <a:bodyPr/>
          <a:lstStyle/>
          <a:p>
            <a:r>
              <a:rPr lang="nl-BE" altLang="en-US"/>
              <a:t>Overriding the display defaults</a:t>
            </a:r>
          </a:p>
        </p:txBody>
      </p:sp>
      <p:sp>
        <p:nvSpPr>
          <p:cNvPr id="7171" name="Content Placeholder 2">
            <a:extLst>
              <a:ext uri="{FF2B5EF4-FFF2-40B4-BE49-F238E27FC236}">
                <a16:creationId xmlns:a16="http://schemas.microsoft.com/office/drawing/2014/main" id="{915D4176-B44E-46F8-8A84-53631199C234}"/>
              </a:ext>
            </a:extLst>
          </p:cNvPr>
          <p:cNvSpPr>
            <a:spLocks noGrp="1"/>
          </p:cNvSpPr>
          <p:nvPr>
            <p:ph idx="1"/>
          </p:nvPr>
        </p:nvSpPr>
        <p:spPr/>
        <p:txBody>
          <a:bodyPr/>
          <a:lstStyle/>
          <a:p>
            <a:r>
              <a:rPr lang="nl-BE" altLang="en-US" dirty="0"/>
              <a:t>Apply block level in CSS</a:t>
            </a:r>
          </a:p>
          <a:p>
            <a:endParaRPr lang="nl-BE" altLang="en-US" dirty="0"/>
          </a:p>
          <a:p>
            <a:endParaRPr lang="nl-BE" altLang="en-US" dirty="0"/>
          </a:p>
          <a:p>
            <a:endParaRPr lang="nl-BE" altLang="en-US" dirty="0"/>
          </a:p>
          <a:p>
            <a:r>
              <a:rPr lang="nl-BE" altLang="en-US" dirty="0"/>
              <a:t>Apply inline level in CSS</a:t>
            </a:r>
          </a:p>
          <a:p>
            <a:endParaRPr lang="nl-BE" altLang="en-US" dirty="0"/>
          </a:p>
          <a:p>
            <a:endParaRPr lang="nl-BE" altLang="en-US" dirty="0"/>
          </a:p>
        </p:txBody>
      </p:sp>
      <p:sp>
        <p:nvSpPr>
          <p:cNvPr id="4" name="Rectangle 3">
            <a:extLst>
              <a:ext uri="{FF2B5EF4-FFF2-40B4-BE49-F238E27FC236}">
                <a16:creationId xmlns:a16="http://schemas.microsoft.com/office/drawing/2014/main" id="{2F179E39-F7A2-4F31-A6B2-2926C0122640}"/>
              </a:ext>
            </a:extLst>
          </p:cNvPr>
          <p:cNvSpPr/>
          <p:nvPr/>
        </p:nvSpPr>
        <p:spPr>
          <a:xfrm>
            <a:off x="886420" y="1474581"/>
            <a:ext cx="9502959" cy="902555"/>
          </a:xfrm>
          <a:prstGeom prst="rect">
            <a:avLst/>
          </a:prstGeom>
          <a:ln>
            <a:solidFill>
              <a:schemeClr val="bg1">
                <a:lumMod val="85000"/>
              </a:schemeClr>
            </a:solidFill>
          </a:ln>
        </p:spPr>
        <p:txBody>
          <a:bodyPr wrap="square">
            <a:spAutoFit/>
          </a:bodyPr>
          <a:lstStyle/>
          <a:p>
            <a:pPr>
              <a:defRPr/>
            </a:pPr>
            <a:r>
              <a:rPr lang="nl-BE" sz="1755" dirty="0">
                <a:solidFill>
                  <a:srgbClr val="000000"/>
                </a:solidFill>
                <a:highlight>
                  <a:srgbClr val="FFFFFF"/>
                </a:highlight>
                <a:latin typeface="Consolas" panose="020B0609020204030204" pitchFamily="49" charset="0"/>
              </a:rPr>
              <a:t>{</a:t>
            </a:r>
          </a:p>
          <a:p>
            <a:pPr>
              <a:defRPr/>
            </a:pPr>
            <a:r>
              <a:rPr lang="nl-BE" sz="1755" dirty="0">
                <a:solidFill>
                  <a:srgbClr val="000000"/>
                </a:solidFill>
                <a:highlight>
                  <a:srgbClr val="FFFFFF"/>
                </a:highlight>
                <a:latin typeface="Consolas" panose="020B0609020204030204" pitchFamily="49" charset="0"/>
              </a:rPr>
              <a:t>    </a:t>
            </a:r>
            <a:r>
              <a:rPr lang="nl-BE" sz="1755" dirty="0">
                <a:solidFill>
                  <a:srgbClr val="FF0000"/>
                </a:solidFill>
                <a:highlight>
                  <a:srgbClr val="FFFFFF"/>
                </a:highlight>
                <a:latin typeface="Consolas" panose="020B0609020204030204" pitchFamily="49" charset="0"/>
              </a:rPr>
              <a:t>display</a:t>
            </a:r>
            <a:r>
              <a:rPr lang="nl-BE" sz="1755" dirty="0">
                <a:solidFill>
                  <a:srgbClr val="000000"/>
                </a:solidFill>
                <a:highlight>
                  <a:srgbClr val="FFFFFF"/>
                </a:highlight>
                <a:latin typeface="Consolas" panose="020B0609020204030204" pitchFamily="49" charset="0"/>
              </a:rPr>
              <a:t>: </a:t>
            </a:r>
            <a:r>
              <a:rPr lang="nl-BE" sz="1755" dirty="0">
                <a:solidFill>
                  <a:srgbClr val="0000FF"/>
                </a:solidFill>
                <a:highlight>
                  <a:srgbClr val="FFFFFF"/>
                </a:highlight>
                <a:latin typeface="Consolas" panose="020B0609020204030204" pitchFamily="49" charset="0"/>
              </a:rPr>
              <a:t>block</a:t>
            </a:r>
            <a:r>
              <a:rPr lang="nl-BE" sz="1755" dirty="0">
                <a:solidFill>
                  <a:srgbClr val="000000"/>
                </a:solidFill>
                <a:highlight>
                  <a:srgbClr val="FFFFFF"/>
                </a:highlight>
                <a:latin typeface="Consolas" panose="020B0609020204030204" pitchFamily="49" charset="0"/>
              </a:rPr>
              <a:t>;</a:t>
            </a:r>
          </a:p>
          <a:p>
            <a:pPr>
              <a:defRPr/>
            </a:pPr>
            <a:r>
              <a:rPr lang="nl-BE" sz="1755" dirty="0">
                <a:solidFill>
                  <a:srgbClr val="000000"/>
                </a:solidFill>
                <a:highlight>
                  <a:srgbClr val="FFFFFF"/>
                </a:highlight>
                <a:latin typeface="Consolas" panose="020B0609020204030204" pitchFamily="49" charset="0"/>
              </a:rPr>
              <a:t>}</a:t>
            </a:r>
            <a:endParaRPr lang="nl-BE" sz="1755" dirty="0"/>
          </a:p>
        </p:txBody>
      </p:sp>
      <p:sp>
        <p:nvSpPr>
          <p:cNvPr id="5" name="Rectangle 4">
            <a:extLst>
              <a:ext uri="{FF2B5EF4-FFF2-40B4-BE49-F238E27FC236}">
                <a16:creationId xmlns:a16="http://schemas.microsoft.com/office/drawing/2014/main" id="{DEE6CE34-D5CD-4E00-9E60-02CB48F630B7}"/>
              </a:ext>
            </a:extLst>
          </p:cNvPr>
          <p:cNvSpPr/>
          <p:nvPr/>
        </p:nvSpPr>
        <p:spPr>
          <a:xfrm>
            <a:off x="886420" y="3266553"/>
            <a:ext cx="9502959" cy="902555"/>
          </a:xfrm>
          <a:prstGeom prst="rect">
            <a:avLst/>
          </a:prstGeom>
          <a:ln>
            <a:solidFill>
              <a:schemeClr val="bg1">
                <a:lumMod val="85000"/>
              </a:schemeClr>
            </a:solidFill>
          </a:ln>
        </p:spPr>
        <p:txBody>
          <a:bodyPr wrap="square">
            <a:spAutoFit/>
          </a:bodyPr>
          <a:lstStyle/>
          <a:p>
            <a:pPr>
              <a:defRPr/>
            </a:pPr>
            <a:r>
              <a:rPr lang="nl-BE" sz="1755" dirty="0">
                <a:solidFill>
                  <a:srgbClr val="000000"/>
                </a:solidFill>
                <a:highlight>
                  <a:srgbClr val="FFFFFF"/>
                </a:highlight>
                <a:latin typeface="Consolas" panose="020B0609020204030204" pitchFamily="49" charset="0"/>
              </a:rPr>
              <a:t>{</a:t>
            </a:r>
          </a:p>
          <a:p>
            <a:pPr>
              <a:defRPr/>
            </a:pPr>
            <a:r>
              <a:rPr lang="nl-BE" sz="1755" dirty="0">
                <a:solidFill>
                  <a:srgbClr val="000000"/>
                </a:solidFill>
                <a:highlight>
                  <a:srgbClr val="FFFFFF"/>
                </a:highlight>
                <a:latin typeface="Consolas" panose="020B0609020204030204" pitchFamily="49" charset="0"/>
              </a:rPr>
              <a:t>    </a:t>
            </a:r>
            <a:r>
              <a:rPr lang="nl-BE" sz="1755" dirty="0">
                <a:solidFill>
                  <a:srgbClr val="FF0000"/>
                </a:solidFill>
                <a:highlight>
                  <a:srgbClr val="FFFFFF"/>
                </a:highlight>
                <a:latin typeface="Consolas" panose="020B0609020204030204" pitchFamily="49" charset="0"/>
              </a:rPr>
              <a:t>display</a:t>
            </a:r>
            <a:r>
              <a:rPr lang="nl-BE" sz="1755" dirty="0">
                <a:solidFill>
                  <a:srgbClr val="000000"/>
                </a:solidFill>
                <a:highlight>
                  <a:srgbClr val="FFFFFF"/>
                </a:highlight>
                <a:latin typeface="Consolas" panose="020B0609020204030204" pitchFamily="49" charset="0"/>
              </a:rPr>
              <a:t>: </a:t>
            </a:r>
            <a:r>
              <a:rPr lang="nl-BE" sz="1755" dirty="0">
                <a:solidFill>
                  <a:srgbClr val="0000FF"/>
                </a:solidFill>
                <a:highlight>
                  <a:srgbClr val="FFFFFF"/>
                </a:highlight>
                <a:latin typeface="Consolas" panose="020B0609020204030204" pitchFamily="49" charset="0"/>
              </a:rPr>
              <a:t>inline</a:t>
            </a:r>
            <a:r>
              <a:rPr lang="nl-BE" sz="1755" dirty="0">
                <a:solidFill>
                  <a:srgbClr val="000000"/>
                </a:solidFill>
                <a:highlight>
                  <a:srgbClr val="FFFFFF"/>
                </a:highlight>
                <a:latin typeface="Consolas" panose="020B0609020204030204" pitchFamily="49" charset="0"/>
              </a:rPr>
              <a:t>;</a:t>
            </a:r>
          </a:p>
          <a:p>
            <a:pPr>
              <a:defRPr/>
            </a:pPr>
            <a:r>
              <a:rPr lang="nl-BE" sz="1755" dirty="0">
                <a:solidFill>
                  <a:srgbClr val="000000"/>
                </a:solidFill>
                <a:highlight>
                  <a:srgbClr val="FFFFFF"/>
                </a:highlight>
                <a:latin typeface="Consolas" panose="020B0609020204030204" pitchFamily="49" charset="0"/>
              </a:rPr>
              <a:t>}</a:t>
            </a:r>
            <a:endParaRPr lang="nl-BE" sz="1755"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A609E190-12B0-4E32-BEEE-25A530352383}"/>
              </a:ext>
            </a:extLst>
          </p:cNvPr>
          <p:cNvSpPr>
            <a:spLocks noGrp="1"/>
          </p:cNvSpPr>
          <p:nvPr>
            <p:ph type="title"/>
          </p:nvPr>
        </p:nvSpPr>
        <p:spPr/>
        <p:txBody>
          <a:bodyPr/>
          <a:lstStyle/>
          <a:p>
            <a:r>
              <a:rPr lang="nl-BE" altLang="en-US"/>
              <a:t>More display properties</a:t>
            </a:r>
          </a:p>
        </p:txBody>
      </p:sp>
      <p:sp>
        <p:nvSpPr>
          <p:cNvPr id="8195" name="Content Placeholder 2">
            <a:extLst>
              <a:ext uri="{FF2B5EF4-FFF2-40B4-BE49-F238E27FC236}">
                <a16:creationId xmlns:a16="http://schemas.microsoft.com/office/drawing/2014/main" id="{97A1DC90-35D2-4E24-BF0B-9F7BDB4B2B48}"/>
              </a:ext>
            </a:extLst>
          </p:cNvPr>
          <p:cNvSpPr>
            <a:spLocks noGrp="1"/>
          </p:cNvSpPr>
          <p:nvPr>
            <p:ph idx="1"/>
          </p:nvPr>
        </p:nvSpPr>
        <p:spPr/>
        <p:txBody>
          <a:bodyPr/>
          <a:lstStyle/>
          <a:p>
            <a:r>
              <a:rPr lang="nl-BE" altLang="en-US" dirty="0"/>
              <a:t>inline-block</a:t>
            </a:r>
          </a:p>
          <a:p>
            <a:pPr lvl="1"/>
            <a:r>
              <a:rPr lang="nl-BE" altLang="en-US" sz="2000" dirty="0"/>
              <a:t>Render an element inline</a:t>
            </a:r>
          </a:p>
          <a:p>
            <a:pPr lvl="1"/>
            <a:r>
              <a:rPr lang="nl-BE" altLang="en-US" sz="2000" dirty="0"/>
              <a:t>But keep the block capabilities like width, height, top and bottom margins and paddings</a:t>
            </a:r>
          </a:p>
          <a:p>
            <a:endParaRPr lang="nl-BE" altLang="en-US" dirty="0"/>
          </a:p>
          <a:p>
            <a:r>
              <a:rPr lang="nl-BE" altLang="en-US" dirty="0"/>
              <a:t>table</a:t>
            </a:r>
          </a:p>
          <a:p>
            <a:pPr lvl="1"/>
            <a:r>
              <a:rPr lang="nl-BE" altLang="en-US" sz="2000" dirty="0"/>
              <a:t>Element is displayed as a table</a:t>
            </a:r>
          </a:p>
          <a:p>
            <a:endParaRPr lang="nl-BE" altLang="en-US" dirty="0"/>
          </a:p>
          <a:p>
            <a:r>
              <a:rPr lang="nl-BE" altLang="en-US" dirty="0"/>
              <a:t>table-cell</a:t>
            </a:r>
          </a:p>
          <a:p>
            <a:pPr lvl="1"/>
            <a:r>
              <a:rPr lang="nl-BE" altLang="en-US" sz="2000" dirty="0"/>
              <a:t>Element is display as table cell</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8DBBDCAE-086E-4433-A2A5-D1CF96DDA25E}"/>
              </a:ext>
            </a:extLst>
          </p:cNvPr>
          <p:cNvSpPr>
            <a:spLocks noGrp="1"/>
          </p:cNvSpPr>
          <p:nvPr>
            <p:ph type="ctrTitle"/>
          </p:nvPr>
        </p:nvSpPr>
        <p:spPr>
          <a:xfrm>
            <a:off x="1472399" y="2173842"/>
            <a:ext cx="6098400" cy="1274372"/>
          </a:xfrm>
        </p:spPr>
        <p:txBody>
          <a:bodyPr/>
          <a:lstStyle/>
          <a:p>
            <a:pPr algn="l"/>
            <a:r>
              <a:rPr lang="nl-BE" altLang="en-US" dirty="0"/>
              <a:t>CSS</a:t>
            </a:r>
          </a:p>
        </p:txBody>
      </p:sp>
      <p:sp>
        <p:nvSpPr>
          <p:cNvPr id="2" name="Subtitle 1">
            <a:extLst>
              <a:ext uri="{FF2B5EF4-FFF2-40B4-BE49-F238E27FC236}">
                <a16:creationId xmlns:a16="http://schemas.microsoft.com/office/drawing/2014/main" id="{47A79FCD-4B9C-4B62-B9C3-4642AB44DFE7}"/>
              </a:ext>
            </a:extLst>
          </p:cNvPr>
          <p:cNvSpPr>
            <a:spLocks noGrp="1"/>
          </p:cNvSpPr>
          <p:nvPr>
            <p:ph type="subTitle" idx="1"/>
          </p:nvPr>
        </p:nvSpPr>
        <p:spPr>
          <a:xfrm>
            <a:off x="1472399" y="2811028"/>
            <a:ext cx="6098399" cy="1010086"/>
          </a:xfrm>
        </p:spPr>
        <p:txBody>
          <a:bodyPr/>
          <a:lstStyle/>
          <a:p>
            <a:r>
              <a:rPr lang="nl-BE" altLang="en-US" dirty="0"/>
              <a:t>Position</a:t>
            </a:r>
            <a:endParaRPr lang="en-BE" dirty="0"/>
          </a:p>
        </p:txBody>
      </p:sp>
      <p:sp>
        <p:nvSpPr>
          <p:cNvPr id="3" name="Text Placeholder 2">
            <a:extLst>
              <a:ext uri="{FF2B5EF4-FFF2-40B4-BE49-F238E27FC236}">
                <a16:creationId xmlns:a16="http://schemas.microsoft.com/office/drawing/2014/main" id="{138A695F-0790-49EB-984F-0468C041FF9F}"/>
              </a:ext>
            </a:extLst>
          </p:cNvPr>
          <p:cNvSpPr>
            <a:spLocks noGrp="1"/>
          </p:cNvSpPr>
          <p:nvPr>
            <p:ph type="body" sz="quarter" idx="10"/>
          </p:nvPr>
        </p:nvSpPr>
        <p:spPr/>
        <p:txBody>
          <a:bodyPr/>
          <a:lstStyle/>
          <a:p>
            <a:r>
              <a:rPr lang="nl-BE"/>
              <a:t>5</a:t>
            </a:r>
            <a:endParaRPr lang="en-BE" dirty="0"/>
          </a:p>
        </p:txBody>
      </p:sp>
    </p:spTree>
    <p:extLst>
      <p:ext uri="{BB962C8B-B14F-4D97-AF65-F5344CB8AC3E}">
        <p14:creationId xmlns:p14="http://schemas.microsoft.com/office/powerpoint/2010/main" val="14237378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3">
            <a:extLst>
              <a:ext uri="{FF2B5EF4-FFF2-40B4-BE49-F238E27FC236}">
                <a16:creationId xmlns:a16="http://schemas.microsoft.com/office/drawing/2014/main" id="{3475EC82-52E6-458A-BAB8-0F9CFFE5136C}"/>
              </a:ext>
            </a:extLst>
          </p:cNvPr>
          <p:cNvSpPr>
            <a:spLocks noGrp="1"/>
          </p:cNvSpPr>
          <p:nvPr>
            <p:ph type="title"/>
          </p:nvPr>
        </p:nvSpPr>
        <p:spPr/>
        <p:txBody>
          <a:bodyPr/>
          <a:lstStyle/>
          <a:p>
            <a:r>
              <a:rPr lang="nl-BE" altLang="en-US"/>
              <a:t>CSS Position</a:t>
            </a:r>
          </a:p>
        </p:txBody>
      </p:sp>
      <p:sp>
        <p:nvSpPr>
          <p:cNvPr id="10243" name="Content Placeholder 4">
            <a:extLst>
              <a:ext uri="{FF2B5EF4-FFF2-40B4-BE49-F238E27FC236}">
                <a16:creationId xmlns:a16="http://schemas.microsoft.com/office/drawing/2014/main" id="{2CBA9D74-945F-4BF8-A7F5-D5BCB1696E92}"/>
              </a:ext>
            </a:extLst>
          </p:cNvPr>
          <p:cNvSpPr>
            <a:spLocks noGrp="1"/>
          </p:cNvSpPr>
          <p:nvPr>
            <p:ph idx="1"/>
          </p:nvPr>
        </p:nvSpPr>
        <p:spPr/>
        <p:txBody>
          <a:bodyPr/>
          <a:lstStyle/>
          <a:p>
            <a:r>
              <a:rPr lang="nl-BE" altLang="en-US" dirty="0"/>
              <a:t>Static</a:t>
            </a:r>
          </a:p>
          <a:p>
            <a:pPr lvl="1"/>
            <a:r>
              <a:rPr lang="nl-BE" altLang="en-US" sz="2000" dirty="0"/>
              <a:t>renders element as it appear in the flow.</a:t>
            </a:r>
          </a:p>
          <a:p>
            <a:pPr lvl="1"/>
            <a:r>
              <a:rPr lang="nl-BE" altLang="en-US" sz="2000" dirty="0"/>
              <a:t>left, top will not work.</a:t>
            </a:r>
          </a:p>
          <a:p>
            <a:r>
              <a:rPr lang="nl-BE" altLang="en-US" dirty="0"/>
              <a:t>Relative</a:t>
            </a:r>
          </a:p>
          <a:p>
            <a:pPr lvl="1"/>
            <a:r>
              <a:rPr lang="nl-BE" altLang="en-US" sz="2000" dirty="0"/>
              <a:t>relative to its normal position. </a:t>
            </a:r>
          </a:p>
          <a:p>
            <a:pPr lvl="1"/>
            <a:r>
              <a:rPr lang="nl-BE" altLang="en-US" sz="2000" dirty="0"/>
              <a:t>same as static but with left and top</a:t>
            </a:r>
          </a:p>
          <a:p>
            <a:r>
              <a:rPr lang="nl-BE" altLang="en-US" dirty="0"/>
              <a:t>Absolute</a:t>
            </a:r>
          </a:p>
          <a:p>
            <a:pPr lvl="1"/>
            <a:r>
              <a:rPr lang="nl-BE" altLang="en-US" sz="2000" dirty="0"/>
              <a:t>relative to its first positioned ancestor element.</a:t>
            </a:r>
          </a:p>
          <a:p>
            <a:pPr lvl="1"/>
            <a:r>
              <a:rPr lang="nl-BE" altLang="en-US" sz="2000" dirty="0"/>
              <a:t>removes the element from the normal flow</a:t>
            </a:r>
          </a:p>
          <a:p>
            <a:r>
              <a:rPr lang="nl-BE" altLang="en-US" dirty="0"/>
              <a:t>Fixed</a:t>
            </a:r>
          </a:p>
          <a:p>
            <a:pPr lvl="1"/>
            <a:r>
              <a:rPr lang="nl-BE" altLang="en-US" sz="2000" dirty="0"/>
              <a:t>relative to the browser</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213932DA-AC86-4E36-ADC8-5A7A0DD346DC}"/>
              </a:ext>
            </a:extLst>
          </p:cNvPr>
          <p:cNvSpPr>
            <a:spLocks noGrp="1"/>
          </p:cNvSpPr>
          <p:nvPr>
            <p:ph type="title"/>
          </p:nvPr>
        </p:nvSpPr>
        <p:spPr/>
        <p:txBody>
          <a:bodyPr/>
          <a:lstStyle/>
          <a:p>
            <a:r>
              <a:rPr lang="nl-BE" altLang="en-US"/>
              <a:t>static</a:t>
            </a:r>
          </a:p>
        </p:txBody>
      </p:sp>
      <p:sp>
        <p:nvSpPr>
          <p:cNvPr id="4" name="Rectangle 3">
            <a:extLst>
              <a:ext uri="{FF2B5EF4-FFF2-40B4-BE49-F238E27FC236}">
                <a16:creationId xmlns:a16="http://schemas.microsoft.com/office/drawing/2014/main" id="{63281CEF-051C-49B1-BE69-9CDF238EC1C4}"/>
              </a:ext>
            </a:extLst>
          </p:cNvPr>
          <p:cNvSpPr/>
          <p:nvPr/>
        </p:nvSpPr>
        <p:spPr>
          <a:xfrm>
            <a:off x="4871485" y="1092314"/>
            <a:ext cx="4011083" cy="3873368"/>
          </a:xfrm>
          <a:prstGeom prst="rect">
            <a:avLst/>
          </a:prstGeom>
        </p:spPr>
        <p:txBody>
          <a:bodyPr>
            <a:spAutoFit/>
          </a:bodyPr>
          <a:lstStyle/>
          <a:p>
            <a:pPr>
              <a:defRPr/>
            </a:pPr>
            <a:r>
              <a:rPr lang="nl-BE" sz="1755" dirty="0">
                <a:solidFill>
                  <a:srgbClr val="800000"/>
                </a:solidFill>
                <a:highlight>
                  <a:srgbClr val="FFFFFF"/>
                </a:highlight>
                <a:latin typeface="Consolas" panose="020B0609020204030204" pitchFamily="49" charset="0"/>
              </a:rPr>
              <a:t>#box_1</a:t>
            </a:r>
            <a:r>
              <a:rPr lang="nl-BE" sz="1755" dirty="0">
                <a:solidFill>
                  <a:srgbClr val="000000"/>
                </a:solidFill>
                <a:highlight>
                  <a:srgbClr val="FFFFFF"/>
                </a:highlight>
                <a:latin typeface="Consolas" panose="020B0609020204030204" pitchFamily="49" charset="0"/>
              </a:rPr>
              <a:t> {</a:t>
            </a:r>
          </a:p>
          <a:p>
            <a:pPr>
              <a:defRPr/>
            </a:pPr>
            <a:r>
              <a:rPr lang="nl-BE" sz="1755" dirty="0">
                <a:solidFill>
                  <a:srgbClr val="000000"/>
                </a:solidFill>
                <a:highlight>
                  <a:srgbClr val="FFFFFF"/>
                </a:highlight>
                <a:latin typeface="Consolas" panose="020B0609020204030204" pitchFamily="49" charset="0"/>
              </a:rPr>
              <a:t>    </a:t>
            </a:r>
            <a:r>
              <a:rPr lang="nl-BE" sz="1755" dirty="0">
                <a:solidFill>
                  <a:srgbClr val="FF0000"/>
                </a:solidFill>
                <a:highlight>
                  <a:srgbClr val="FFFFFF"/>
                </a:highlight>
                <a:latin typeface="Consolas" panose="020B0609020204030204" pitchFamily="49" charset="0"/>
              </a:rPr>
              <a:t>position</a:t>
            </a:r>
            <a:r>
              <a:rPr lang="nl-BE" sz="1755" dirty="0">
                <a:solidFill>
                  <a:srgbClr val="000000"/>
                </a:solidFill>
                <a:highlight>
                  <a:srgbClr val="FFFFFF"/>
                </a:highlight>
                <a:latin typeface="Consolas" panose="020B0609020204030204" pitchFamily="49" charset="0"/>
              </a:rPr>
              <a:t>: </a:t>
            </a:r>
            <a:r>
              <a:rPr lang="nl-BE" sz="1755" dirty="0">
                <a:solidFill>
                  <a:srgbClr val="0000FF"/>
                </a:solidFill>
                <a:highlight>
                  <a:srgbClr val="FFFFFF"/>
                </a:highlight>
                <a:latin typeface="Consolas" panose="020B0609020204030204" pitchFamily="49" charset="0"/>
              </a:rPr>
              <a:t>static</a:t>
            </a:r>
            <a:r>
              <a:rPr lang="nl-BE" sz="1755" dirty="0">
                <a:solidFill>
                  <a:srgbClr val="000000"/>
                </a:solidFill>
                <a:highlight>
                  <a:srgbClr val="FFFFFF"/>
                </a:highlight>
                <a:latin typeface="Consolas" panose="020B0609020204030204" pitchFamily="49" charset="0"/>
              </a:rPr>
              <a:t>;</a:t>
            </a:r>
          </a:p>
          <a:p>
            <a:pPr>
              <a:defRPr/>
            </a:pPr>
            <a:r>
              <a:rPr lang="nl-BE" sz="1755" dirty="0">
                <a:solidFill>
                  <a:srgbClr val="000000"/>
                </a:solidFill>
                <a:highlight>
                  <a:srgbClr val="FFFFFF"/>
                </a:highlight>
                <a:latin typeface="Consolas" panose="020B0609020204030204" pitchFamily="49" charset="0"/>
              </a:rPr>
              <a:t>    </a:t>
            </a:r>
            <a:r>
              <a:rPr lang="nl-BE" sz="1755" dirty="0">
                <a:solidFill>
                  <a:srgbClr val="FF0000"/>
                </a:solidFill>
                <a:highlight>
                  <a:srgbClr val="FFFFFF"/>
                </a:highlight>
                <a:latin typeface="Consolas" panose="020B0609020204030204" pitchFamily="49" charset="0"/>
              </a:rPr>
              <a:t>background</a:t>
            </a:r>
            <a:r>
              <a:rPr lang="nl-BE" sz="1755" dirty="0">
                <a:solidFill>
                  <a:srgbClr val="000000"/>
                </a:solidFill>
                <a:highlight>
                  <a:srgbClr val="FFFFFF"/>
                </a:highlight>
                <a:latin typeface="Consolas" panose="020B0609020204030204" pitchFamily="49" charset="0"/>
              </a:rPr>
              <a:t>: </a:t>
            </a:r>
            <a:r>
              <a:rPr lang="nl-BE" sz="1755" dirty="0">
                <a:solidFill>
                  <a:srgbClr val="0000FF"/>
                </a:solidFill>
                <a:highlight>
                  <a:srgbClr val="FFFFFF"/>
                </a:highlight>
                <a:latin typeface="Consolas" panose="020B0609020204030204" pitchFamily="49" charset="0"/>
              </a:rPr>
              <a:t>#ee3e64</a:t>
            </a:r>
            <a:r>
              <a:rPr lang="nl-BE" sz="1755" dirty="0">
                <a:solidFill>
                  <a:srgbClr val="000000"/>
                </a:solidFill>
                <a:highlight>
                  <a:srgbClr val="FFFFFF"/>
                </a:highlight>
                <a:latin typeface="Consolas" panose="020B0609020204030204" pitchFamily="49" charset="0"/>
              </a:rPr>
              <a:t>;</a:t>
            </a:r>
          </a:p>
          <a:p>
            <a:pPr>
              <a:defRPr/>
            </a:pPr>
            <a:r>
              <a:rPr lang="nl-BE" sz="1755" dirty="0">
                <a:solidFill>
                  <a:srgbClr val="000000"/>
                </a:solidFill>
                <a:highlight>
                  <a:srgbClr val="FFFFFF"/>
                </a:highlight>
                <a:latin typeface="Consolas" panose="020B0609020204030204" pitchFamily="49" charset="0"/>
              </a:rPr>
              <a:t>}</a:t>
            </a:r>
          </a:p>
          <a:p>
            <a:pPr>
              <a:defRPr/>
            </a:pPr>
            <a:endParaRPr lang="nl-BE" sz="1755" dirty="0">
              <a:solidFill>
                <a:srgbClr val="000000"/>
              </a:solidFill>
              <a:highlight>
                <a:srgbClr val="FFFFFF"/>
              </a:highlight>
              <a:latin typeface="Consolas" panose="020B0609020204030204" pitchFamily="49" charset="0"/>
            </a:endParaRPr>
          </a:p>
          <a:p>
            <a:pPr>
              <a:defRPr/>
            </a:pPr>
            <a:r>
              <a:rPr lang="nl-BE" sz="1755" dirty="0">
                <a:solidFill>
                  <a:srgbClr val="800000"/>
                </a:solidFill>
                <a:highlight>
                  <a:srgbClr val="FFFFFF"/>
                </a:highlight>
                <a:latin typeface="Consolas" panose="020B0609020204030204" pitchFamily="49" charset="0"/>
              </a:rPr>
              <a:t>#box_2</a:t>
            </a:r>
            <a:r>
              <a:rPr lang="nl-BE" sz="1755" dirty="0">
                <a:solidFill>
                  <a:srgbClr val="000000"/>
                </a:solidFill>
                <a:highlight>
                  <a:srgbClr val="FFFFFF"/>
                </a:highlight>
                <a:latin typeface="Consolas" panose="020B0609020204030204" pitchFamily="49" charset="0"/>
              </a:rPr>
              <a:t> {</a:t>
            </a:r>
          </a:p>
          <a:p>
            <a:pPr>
              <a:defRPr/>
            </a:pPr>
            <a:r>
              <a:rPr lang="nl-BE" sz="1755" dirty="0">
                <a:solidFill>
                  <a:srgbClr val="000000"/>
                </a:solidFill>
                <a:highlight>
                  <a:srgbClr val="FFFFFF"/>
                </a:highlight>
                <a:latin typeface="Consolas" panose="020B0609020204030204" pitchFamily="49" charset="0"/>
              </a:rPr>
              <a:t>    </a:t>
            </a:r>
            <a:r>
              <a:rPr lang="nl-BE" sz="1755" dirty="0">
                <a:solidFill>
                  <a:srgbClr val="FF0000"/>
                </a:solidFill>
                <a:highlight>
                  <a:srgbClr val="FFFFFF"/>
                </a:highlight>
                <a:latin typeface="Consolas" panose="020B0609020204030204" pitchFamily="49" charset="0"/>
              </a:rPr>
              <a:t>position</a:t>
            </a:r>
            <a:r>
              <a:rPr lang="nl-BE" sz="1755" dirty="0">
                <a:solidFill>
                  <a:srgbClr val="000000"/>
                </a:solidFill>
                <a:highlight>
                  <a:srgbClr val="FFFFFF"/>
                </a:highlight>
                <a:latin typeface="Consolas" panose="020B0609020204030204" pitchFamily="49" charset="0"/>
              </a:rPr>
              <a:t>: </a:t>
            </a:r>
            <a:r>
              <a:rPr lang="nl-BE" sz="1755" dirty="0">
                <a:solidFill>
                  <a:srgbClr val="0000FF"/>
                </a:solidFill>
                <a:highlight>
                  <a:srgbClr val="FFFFFF"/>
                </a:highlight>
                <a:latin typeface="Consolas" panose="020B0609020204030204" pitchFamily="49" charset="0"/>
              </a:rPr>
              <a:t>static</a:t>
            </a:r>
            <a:r>
              <a:rPr lang="nl-BE" sz="1755" dirty="0">
                <a:solidFill>
                  <a:srgbClr val="000000"/>
                </a:solidFill>
                <a:highlight>
                  <a:srgbClr val="FFFFFF"/>
                </a:highlight>
                <a:latin typeface="Consolas" panose="020B0609020204030204" pitchFamily="49" charset="0"/>
              </a:rPr>
              <a:t>;</a:t>
            </a:r>
          </a:p>
          <a:p>
            <a:pPr>
              <a:defRPr/>
            </a:pPr>
            <a:r>
              <a:rPr lang="nl-BE" sz="1755" dirty="0">
                <a:solidFill>
                  <a:srgbClr val="000000"/>
                </a:solidFill>
                <a:highlight>
                  <a:srgbClr val="FFFFFF"/>
                </a:highlight>
                <a:latin typeface="Consolas" panose="020B0609020204030204" pitchFamily="49" charset="0"/>
              </a:rPr>
              <a:t>    </a:t>
            </a:r>
            <a:r>
              <a:rPr lang="nl-BE" sz="1755" dirty="0">
                <a:solidFill>
                  <a:srgbClr val="FF0000"/>
                </a:solidFill>
                <a:highlight>
                  <a:srgbClr val="FFFFFF"/>
                </a:highlight>
                <a:latin typeface="Consolas" panose="020B0609020204030204" pitchFamily="49" charset="0"/>
              </a:rPr>
              <a:t>background</a:t>
            </a:r>
            <a:r>
              <a:rPr lang="nl-BE" sz="1755" dirty="0">
                <a:solidFill>
                  <a:srgbClr val="000000"/>
                </a:solidFill>
                <a:highlight>
                  <a:srgbClr val="FFFFFF"/>
                </a:highlight>
                <a:latin typeface="Consolas" panose="020B0609020204030204" pitchFamily="49" charset="0"/>
              </a:rPr>
              <a:t>: </a:t>
            </a:r>
            <a:r>
              <a:rPr lang="nl-BE" sz="1755" dirty="0">
                <a:solidFill>
                  <a:srgbClr val="0000FF"/>
                </a:solidFill>
                <a:highlight>
                  <a:srgbClr val="FFFFFF"/>
                </a:highlight>
                <a:latin typeface="Consolas" panose="020B0609020204030204" pitchFamily="49" charset="0"/>
              </a:rPr>
              <a:t>#44accf</a:t>
            </a:r>
            <a:r>
              <a:rPr lang="nl-BE" sz="1755" dirty="0">
                <a:solidFill>
                  <a:srgbClr val="000000"/>
                </a:solidFill>
                <a:highlight>
                  <a:srgbClr val="FFFFFF"/>
                </a:highlight>
                <a:latin typeface="Consolas" panose="020B0609020204030204" pitchFamily="49" charset="0"/>
              </a:rPr>
              <a:t>;</a:t>
            </a:r>
          </a:p>
          <a:p>
            <a:pPr>
              <a:defRPr/>
            </a:pPr>
            <a:r>
              <a:rPr lang="nl-BE" sz="1755" dirty="0">
                <a:solidFill>
                  <a:srgbClr val="000000"/>
                </a:solidFill>
                <a:highlight>
                  <a:srgbClr val="FFFFFF"/>
                </a:highlight>
                <a:latin typeface="Consolas" panose="020B0609020204030204" pitchFamily="49" charset="0"/>
              </a:rPr>
              <a:t>}</a:t>
            </a:r>
          </a:p>
          <a:p>
            <a:pPr>
              <a:defRPr/>
            </a:pPr>
            <a:endParaRPr lang="nl-BE" sz="1755" dirty="0">
              <a:solidFill>
                <a:srgbClr val="000000"/>
              </a:solidFill>
              <a:highlight>
                <a:srgbClr val="FFFFFF"/>
              </a:highlight>
              <a:latin typeface="Consolas" panose="020B0609020204030204" pitchFamily="49" charset="0"/>
            </a:endParaRPr>
          </a:p>
          <a:p>
            <a:pPr>
              <a:defRPr/>
            </a:pPr>
            <a:r>
              <a:rPr lang="nl-BE" sz="1755" dirty="0">
                <a:solidFill>
                  <a:srgbClr val="800000"/>
                </a:solidFill>
                <a:highlight>
                  <a:srgbClr val="FFFFFF"/>
                </a:highlight>
                <a:latin typeface="Consolas" panose="020B0609020204030204" pitchFamily="49" charset="0"/>
              </a:rPr>
              <a:t>#box_3</a:t>
            </a:r>
            <a:r>
              <a:rPr lang="nl-BE" sz="1755" dirty="0">
                <a:solidFill>
                  <a:srgbClr val="000000"/>
                </a:solidFill>
                <a:highlight>
                  <a:srgbClr val="FFFFFF"/>
                </a:highlight>
                <a:latin typeface="Consolas" panose="020B0609020204030204" pitchFamily="49" charset="0"/>
              </a:rPr>
              <a:t> {</a:t>
            </a:r>
          </a:p>
          <a:p>
            <a:pPr>
              <a:defRPr/>
            </a:pPr>
            <a:r>
              <a:rPr lang="nl-BE" sz="1755" dirty="0">
                <a:solidFill>
                  <a:srgbClr val="000000"/>
                </a:solidFill>
                <a:highlight>
                  <a:srgbClr val="FFFFFF"/>
                </a:highlight>
                <a:latin typeface="Consolas" panose="020B0609020204030204" pitchFamily="49" charset="0"/>
              </a:rPr>
              <a:t>    </a:t>
            </a:r>
            <a:r>
              <a:rPr lang="nl-BE" sz="1755" dirty="0">
                <a:solidFill>
                  <a:srgbClr val="FF0000"/>
                </a:solidFill>
                <a:highlight>
                  <a:srgbClr val="FFFFFF"/>
                </a:highlight>
                <a:latin typeface="Consolas" panose="020B0609020204030204" pitchFamily="49" charset="0"/>
              </a:rPr>
              <a:t>position</a:t>
            </a:r>
            <a:r>
              <a:rPr lang="nl-BE" sz="1755" dirty="0">
                <a:solidFill>
                  <a:srgbClr val="000000"/>
                </a:solidFill>
                <a:highlight>
                  <a:srgbClr val="FFFFFF"/>
                </a:highlight>
                <a:latin typeface="Consolas" panose="020B0609020204030204" pitchFamily="49" charset="0"/>
              </a:rPr>
              <a:t>: </a:t>
            </a:r>
            <a:r>
              <a:rPr lang="nl-BE" sz="1755" dirty="0">
                <a:solidFill>
                  <a:srgbClr val="0000FF"/>
                </a:solidFill>
                <a:highlight>
                  <a:srgbClr val="FFFFFF"/>
                </a:highlight>
                <a:latin typeface="Consolas" panose="020B0609020204030204" pitchFamily="49" charset="0"/>
              </a:rPr>
              <a:t>static</a:t>
            </a:r>
            <a:r>
              <a:rPr lang="nl-BE" sz="1755" dirty="0">
                <a:solidFill>
                  <a:srgbClr val="000000"/>
                </a:solidFill>
                <a:highlight>
                  <a:srgbClr val="FFFFFF"/>
                </a:highlight>
                <a:latin typeface="Consolas" panose="020B0609020204030204" pitchFamily="49" charset="0"/>
              </a:rPr>
              <a:t>;</a:t>
            </a:r>
          </a:p>
          <a:p>
            <a:pPr>
              <a:defRPr/>
            </a:pPr>
            <a:r>
              <a:rPr lang="nl-BE" sz="1755" dirty="0">
                <a:solidFill>
                  <a:srgbClr val="000000"/>
                </a:solidFill>
                <a:highlight>
                  <a:srgbClr val="FFFFFF"/>
                </a:highlight>
                <a:latin typeface="Consolas" panose="020B0609020204030204" pitchFamily="49" charset="0"/>
              </a:rPr>
              <a:t>    </a:t>
            </a:r>
            <a:r>
              <a:rPr lang="nl-BE" sz="1755" dirty="0">
                <a:solidFill>
                  <a:srgbClr val="FF0000"/>
                </a:solidFill>
                <a:highlight>
                  <a:srgbClr val="FFFFFF"/>
                </a:highlight>
                <a:latin typeface="Consolas" panose="020B0609020204030204" pitchFamily="49" charset="0"/>
              </a:rPr>
              <a:t>background</a:t>
            </a:r>
            <a:r>
              <a:rPr lang="nl-BE" sz="1755" dirty="0">
                <a:solidFill>
                  <a:srgbClr val="000000"/>
                </a:solidFill>
                <a:highlight>
                  <a:srgbClr val="FFFFFF"/>
                </a:highlight>
                <a:latin typeface="Consolas" panose="020B0609020204030204" pitchFamily="49" charset="0"/>
              </a:rPr>
              <a:t>: </a:t>
            </a:r>
            <a:r>
              <a:rPr lang="nl-BE" sz="1755" dirty="0">
                <a:solidFill>
                  <a:srgbClr val="0000FF"/>
                </a:solidFill>
                <a:highlight>
                  <a:srgbClr val="FFFFFF"/>
                </a:highlight>
                <a:latin typeface="Consolas" panose="020B0609020204030204" pitchFamily="49" charset="0"/>
              </a:rPr>
              <a:t>#b7d84b</a:t>
            </a:r>
            <a:r>
              <a:rPr lang="nl-BE" sz="1755" dirty="0">
                <a:solidFill>
                  <a:srgbClr val="000000"/>
                </a:solidFill>
                <a:highlight>
                  <a:srgbClr val="FFFFFF"/>
                </a:highlight>
                <a:latin typeface="Consolas" panose="020B0609020204030204" pitchFamily="49" charset="0"/>
              </a:rPr>
              <a:t>;</a:t>
            </a:r>
          </a:p>
          <a:p>
            <a:pPr>
              <a:defRPr/>
            </a:pPr>
            <a:r>
              <a:rPr lang="nl-BE" sz="1755" dirty="0">
                <a:solidFill>
                  <a:srgbClr val="000000"/>
                </a:solidFill>
                <a:highlight>
                  <a:srgbClr val="FFFFFF"/>
                </a:highlight>
                <a:latin typeface="Consolas" panose="020B0609020204030204" pitchFamily="49" charset="0"/>
              </a:rPr>
              <a:t>}</a:t>
            </a:r>
            <a:endParaRPr lang="nl-BE" sz="1755" dirty="0"/>
          </a:p>
        </p:txBody>
      </p:sp>
      <p:pic>
        <p:nvPicPr>
          <p:cNvPr id="12292" name="Picture 4">
            <a:extLst>
              <a:ext uri="{FF2B5EF4-FFF2-40B4-BE49-F238E27FC236}">
                <a16:creationId xmlns:a16="http://schemas.microsoft.com/office/drawing/2014/main" id="{A70246F0-5A4B-43F0-B3BB-A128C28557B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61630" y="685226"/>
            <a:ext cx="1597470" cy="4675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49E4692D-EEB2-42EE-A256-827CF1871232}"/>
              </a:ext>
            </a:extLst>
          </p:cNvPr>
          <p:cNvSpPr>
            <a:spLocks noGrp="1"/>
          </p:cNvSpPr>
          <p:nvPr>
            <p:ph type="title"/>
          </p:nvPr>
        </p:nvSpPr>
        <p:spPr/>
        <p:txBody>
          <a:bodyPr/>
          <a:lstStyle/>
          <a:p>
            <a:r>
              <a:rPr lang="nl-BE" altLang="en-US"/>
              <a:t>static</a:t>
            </a:r>
          </a:p>
        </p:txBody>
      </p:sp>
      <p:sp>
        <p:nvSpPr>
          <p:cNvPr id="4" name="Rectangle 3">
            <a:extLst>
              <a:ext uri="{FF2B5EF4-FFF2-40B4-BE49-F238E27FC236}">
                <a16:creationId xmlns:a16="http://schemas.microsoft.com/office/drawing/2014/main" id="{FBA08B58-25AE-4FD3-94C7-FBB05B12CC94}"/>
              </a:ext>
            </a:extLst>
          </p:cNvPr>
          <p:cNvSpPr/>
          <p:nvPr/>
        </p:nvSpPr>
        <p:spPr>
          <a:xfrm>
            <a:off x="4871485" y="1092314"/>
            <a:ext cx="4011083" cy="4143442"/>
          </a:xfrm>
          <a:prstGeom prst="rect">
            <a:avLst/>
          </a:prstGeom>
        </p:spPr>
        <p:txBody>
          <a:bodyPr>
            <a:spAutoFit/>
          </a:bodyPr>
          <a:lstStyle/>
          <a:p>
            <a:pPr>
              <a:defRPr/>
            </a:pPr>
            <a:r>
              <a:rPr lang="nl-BE" sz="1755" dirty="0">
                <a:solidFill>
                  <a:srgbClr val="800000"/>
                </a:solidFill>
                <a:highlight>
                  <a:srgbClr val="FFFFFF"/>
                </a:highlight>
                <a:latin typeface="Consolas" panose="020B0609020204030204" pitchFamily="49" charset="0"/>
              </a:rPr>
              <a:t>#box_1</a:t>
            </a:r>
            <a:r>
              <a:rPr lang="nl-BE" sz="1755" dirty="0">
                <a:solidFill>
                  <a:srgbClr val="000000"/>
                </a:solidFill>
                <a:highlight>
                  <a:srgbClr val="FFFFFF"/>
                </a:highlight>
                <a:latin typeface="Consolas" panose="020B0609020204030204" pitchFamily="49" charset="0"/>
              </a:rPr>
              <a:t> {</a:t>
            </a:r>
          </a:p>
          <a:p>
            <a:pPr>
              <a:defRPr/>
            </a:pPr>
            <a:r>
              <a:rPr lang="nl-BE" sz="1755" dirty="0">
                <a:solidFill>
                  <a:srgbClr val="000000"/>
                </a:solidFill>
                <a:highlight>
                  <a:srgbClr val="FFFFFF"/>
                </a:highlight>
                <a:latin typeface="Consolas" panose="020B0609020204030204" pitchFamily="49" charset="0"/>
              </a:rPr>
              <a:t>    </a:t>
            </a:r>
            <a:r>
              <a:rPr lang="nl-BE" sz="1755" dirty="0">
                <a:solidFill>
                  <a:srgbClr val="FF0000"/>
                </a:solidFill>
                <a:highlight>
                  <a:srgbClr val="FFFFFF"/>
                </a:highlight>
                <a:latin typeface="Consolas" panose="020B0609020204030204" pitchFamily="49" charset="0"/>
              </a:rPr>
              <a:t>position</a:t>
            </a:r>
            <a:r>
              <a:rPr lang="nl-BE" sz="1755" dirty="0">
                <a:solidFill>
                  <a:srgbClr val="000000"/>
                </a:solidFill>
                <a:highlight>
                  <a:srgbClr val="FFFFFF"/>
                </a:highlight>
                <a:latin typeface="Consolas" panose="020B0609020204030204" pitchFamily="49" charset="0"/>
              </a:rPr>
              <a:t>: </a:t>
            </a:r>
            <a:r>
              <a:rPr lang="nl-BE" sz="1755" dirty="0">
                <a:solidFill>
                  <a:srgbClr val="0000FF"/>
                </a:solidFill>
                <a:highlight>
                  <a:srgbClr val="FFFFFF"/>
                </a:highlight>
                <a:latin typeface="Consolas" panose="020B0609020204030204" pitchFamily="49" charset="0"/>
              </a:rPr>
              <a:t>static</a:t>
            </a:r>
            <a:r>
              <a:rPr lang="nl-BE" sz="1755" dirty="0">
                <a:solidFill>
                  <a:srgbClr val="000000"/>
                </a:solidFill>
                <a:highlight>
                  <a:srgbClr val="FFFFFF"/>
                </a:highlight>
                <a:latin typeface="Consolas" panose="020B0609020204030204" pitchFamily="49" charset="0"/>
              </a:rPr>
              <a:t>;</a:t>
            </a:r>
          </a:p>
          <a:p>
            <a:pPr>
              <a:defRPr/>
            </a:pPr>
            <a:r>
              <a:rPr lang="nl-BE" sz="1755" dirty="0">
                <a:solidFill>
                  <a:srgbClr val="000000"/>
                </a:solidFill>
                <a:highlight>
                  <a:srgbClr val="FFFFFF"/>
                </a:highlight>
                <a:latin typeface="Consolas" panose="020B0609020204030204" pitchFamily="49" charset="0"/>
              </a:rPr>
              <a:t>    </a:t>
            </a:r>
            <a:r>
              <a:rPr lang="nl-BE" sz="1755" dirty="0">
                <a:solidFill>
                  <a:srgbClr val="FF0000"/>
                </a:solidFill>
                <a:highlight>
                  <a:srgbClr val="FFFFFF"/>
                </a:highlight>
                <a:latin typeface="Consolas" panose="020B0609020204030204" pitchFamily="49" charset="0"/>
              </a:rPr>
              <a:t>background</a:t>
            </a:r>
            <a:r>
              <a:rPr lang="nl-BE" sz="1755" dirty="0">
                <a:solidFill>
                  <a:srgbClr val="000000"/>
                </a:solidFill>
                <a:highlight>
                  <a:srgbClr val="FFFFFF"/>
                </a:highlight>
                <a:latin typeface="Consolas" panose="020B0609020204030204" pitchFamily="49" charset="0"/>
              </a:rPr>
              <a:t>: </a:t>
            </a:r>
            <a:r>
              <a:rPr lang="nl-BE" sz="1755" dirty="0">
                <a:solidFill>
                  <a:srgbClr val="0000FF"/>
                </a:solidFill>
                <a:highlight>
                  <a:srgbClr val="FFFFFF"/>
                </a:highlight>
                <a:latin typeface="Consolas" panose="020B0609020204030204" pitchFamily="49" charset="0"/>
              </a:rPr>
              <a:t>#ee3e64</a:t>
            </a:r>
            <a:r>
              <a:rPr lang="nl-BE" sz="1755" dirty="0">
                <a:solidFill>
                  <a:srgbClr val="000000"/>
                </a:solidFill>
                <a:highlight>
                  <a:srgbClr val="FFFFFF"/>
                </a:highlight>
                <a:latin typeface="Consolas" panose="020B0609020204030204" pitchFamily="49" charset="0"/>
              </a:rPr>
              <a:t>;</a:t>
            </a:r>
          </a:p>
          <a:p>
            <a:pPr>
              <a:defRPr/>
            </a:pPr>
            <a:r>
              <a:rPr lang="nl-BE" sz="1755" dirty="0">
                <a:solidFill>
                  <a:srgbClr val="000000"/>
                </a:solidFill>
                <a:highlight>
                  <a:srgbClr val="FFFFFF"/>
                </a:highlight>
                <a:latin typeface="Consolas" panose="020B0609020204030204" pitchFamily="49" charset="0"/>
              </a:rPr>
              <a:t>}</a:t>
            </a:r>
          </a:p>
          <a:p>
            <a:pPr>
              <a:defRPr/>
            </a:pPr>
            <a:endParaRPr lang="nl-BE" sz="1755" dirty="0">
              <a:solidFill>
                <a:srgbClr val="000000"/>
              </a:solidFill>
              <a:highlight>
                <a:srgbClr val="FFFFFF"/>
              </a:highlight>
              <a:latin typeface="Consolas" panose="020B0609020204030204" pitchFamily="49" charset="0"/>
            </a:endParaRPr>
          </a:p>
          <a:p>
            <a:pPr>
              <a:defRPr/>
            </a:pPr>
            <a:r>
              <a:rPr lang="nl-BE" sz="1755" dirty="0">
                <a:solidFill>
                  <a:srgbClr val="800000"/>
                </a:solidFill>
                <a:highlight>
                  <a:srgbClr val="FFFFFF"/>
                </a:highlight>
                <a:latin typeface="Consolas" panose="020B0609020204030204" pitchFamily="49" charset="0"/>
              </a:rPr>
              <a:t>#box_2</a:t>
            </a:r>
            <a:r>
              <a:rPr lang="nl-BE" sz="1755" dirty="0">
                <a:solidFill>
                  <a:srgbClr val="000000"/>
                </a:solidFill>
                <a:highlight>
                  <a:srgbClr val="FFFFFF"/>
                </a:highlight>
                <a:latin typeface="Consolas" panose="020B0609020204030204" pitchFamily="49" charset="0"/>
              </a:rPr>
              <a:t> {</a:t>
            </a:r>
          </a:p>
          <a:p>
            <a:pPr>
              <a:defRPr/>
            </a:pPr>
            <a:r>
              <a:rPr lang="nl-BE" sz="1755" dirty="0">
                <a:solidFill>
                  <a:srgbClr val="000000"/>
                </a:solidFill>
                <a:highlight>
                  <a:srgbClr val="FFFFFF"/>
                </a:highlight>
                <a:latin typeface="Consolas" panose="020B0609020204030204" pitchFamily="49" charset="0"/>
              </a:rPr>
              <a:t>    </a:t>
            </a:r>
            <a:r>
              <a:rPr lang="nl-BE" sz="1755" dirty="0">
                <a:solidFill>
                  <a:srgbClr val="FF0000"/>
                </a:solidFill>
                <a:highlight>
                  <a:srgbClr val="FFFFFF"/>
                </a:highlight>
                <a:latin typeface="Consolas" panose="020B0609020204030204" pitchFamily="49" charset="0"/>
              </a:rPr>
              <a:t>position</a:t>
            </a:r>
            <a:r>
              <a:rPr lang="nl-BE" sz="1755" dirty="0">
                <a:solidFill>
                  <a:srgbClr val="000000"/>
                </a:solidFill>
                <a:highlight>
                  <a:srgbClr val="FFFFFF"/>
                </a:highlight>
                <a:latin typeface="Consolas" panose="020B0609020204030204" pitchFamily="49" charset="0"/>
              </a:rPr>
              <a:t>: </a:t>
            </a:r>
            <a:r>
              <a:rPr lang="nl-BE" sz="1755" dirty="0">
                <a:solidFill>
                  <a:srgbClr val="0000FF"/>
                </a:solidFill>
                <a:highlight>
                  <a:srgbClr val="FFFFFF"/>
                </a:highlight>
                <a:latin typeface="Consolas" panose="020B0609020204030204" pitchFamily="49" charset="0"/>
              </a:rPr>
              <a:t>static</a:t>
            </a:r>
            <a:r>
              <a:rPr lang="nl-BE" sz="1755" dirty="0">
                <a:solidFill>
                  <a:srgbClr val="000000"/>
                </a:solidFill>
                <a:highlight>
                  <a:srgbClr val="FFFFFF"/>
                </a:highlight>
                <a:latin typeface="Consolas" panose="020B0609020204030204" pitchFamily="49" charset="0"/>
              </a:rPr>
              <a:t>;</a:t>
            </a:r>
          </a:p>
          <a:p>
            <a:pPr>
              <a:defRPr/>
            </a:pPr>
            <a:r>
              <a:rPr lang="nl-BE" sz="1755" dirty="0">
                <a:solidFill>
                  <a:srgbClr val="FF0000"/>
                </a:solidFill>
                <a:highlight>
                  <a:srgbClr val="FFFFFF"/>
                </a:highlight>
                <a:latin typeface="Consolas" panose="020B0609020204030204" pitchFamily="49" charset="0"/>
              </a:rPr>
              <a:t>    left</a:t>
            </a:r>
            <a:r>
              <a:rPr lang="nl-BE" sz="1755" dirty="0">
                <a:solidFill>
                  <a:srgbClr val="000000"/>
                </a:solidFill>
                <a:highlight>
                  <a:srgbClr val="FFFFFF"/>
                </a:highlight>
                <a:latin typeface="Consolas" panose="020B0609020204030204" pitchFamily="49" charset="0"/>
              </a:rPr>
              <a:t>: </a:t>
            </a:r>
            <a:r>
              <a:rPr lang="nl-BE" sz="1755" dirty="0">
                <a:solidFill>
                  <a:srgbClr val="0000FF"/>
                </a:solidFill>
                <a:highlight>
                  <a:srgbClr val="FFFFFF"/>
                </a:highlight>
                <a:latin typeface="Consolas" panose="020B0609020204030204" pitchFamily="49" charset="0"/>
              </a:rPr>
              <a:t>40px</a:t>
            </a:r>
            <a:r>
              <a:rPr lang="nl-BE" sz="1755" dirty="0">
                <a:solidFill>
                  <a:srgbClr val="000000"/>
                </a:solidFill>
                <a:highlight>
                  <a:srgbClr val="FFFFFF"/>
                </a:highlight>
                <a:latin typeface="Consolas" panose="020B0609020204030204" pitchFamily="49" charset="0"/>
              </a:rPr>
              <a:t>;</a:t>
            </a:r>
          </a:p>
          <a:p>
            <a:pPr>
              <a:defRPr/>
            </a:pPr>
            <a:r>
              <a:rPr lang="nl-BE" sz="1755" dirty="0">
                <a:solidFill>
                  <a:srgbClr val="000000"/>
                </a:solidFill>
                <a:highlight>
                  <a:srgbClr val="FFFFFF"/>
                </a:highlight>
                <a:latin typeface="Consolas" panose="020B0609020204030204" pitchFamily="49" charset="0"/>
              </a:rPr>
              <a:t>    </a:t>
            </a:r>
            <a:r>
              <a:rPr lang="nl-BE" sz="1755" dirty="0">
                <a:solidFill>
                  <a:srgbClr val="FF0000"/>
                </a:solidFill>
                <a:highlight>
                  <a:srgbClr val="FFFFFF"/>
                </a:highlight>
                <a:latin typeface="Consolas" panose="020B0609020204030204" pitchFamily="49" charset="0"/>
              </a:rPr>
              <a:t>background</a:t>
            </a:r>
            <a:r>
              <a:rPr lang="nl-BE" sz="1755" dirty="0">
                <a:solidFill>
                  <a:srgbClr val="000000"/>
                </a:solidFill>
                <a:highlight>
                  <a:srgbClr val="FFFFFF"/>
                </a:highlight>
                <a:latin typeface="Consolas" panose="020B0609020204030204" pitchFamily="49" charset="0"/>
              </a:rPr>
              <a:t>: </a:t>
            </a:r>
            <a:r>
              <a:rPr lang="nl-BE" sz="1755" dirty="0">
                <a:solidFill>
                  <a:srgbClr val="0000FF"/>
                </a:solidFill>
                <a:highlight>
                  <a:srgbClr val="FFFFFF"/>
                </a:highlight>
                <a:latin typeface="Consolas" panose="020B0609020204030204" pitchFamily="49" charset="0"/>
              </a:rPr>
              <a:t>#44accf</a:t>
            </a:r>
            <a:r>
              <a:rPr lang="nl-BE" sz="1755" dirty="0">
                <a:solidFill>
                  <a:srgbClr val="000000"/>
                </a:solidFill>
                <a:highlight>
                  <a:srgbClr val="FFFFFF"/>
                </a:highlight>
                <a:latin typeface="Consolas" panose="020B0609020204030204" pitchFamily="49" charset="0"/>
              </a:rPr>
              <a:t>;</a:t>
            </a:r>
          </a:p>
          <a:p>
            <a:pPr>
              <a:defRPr/>
            </a:pPr>
            <a:r>
              <a:rPr lang="nl-BE" sz="1755" dirty="0">
                <a:solidFill>
                  <a:srgbClr val="000000"/>
                </a:solidFill>
                <a:highlight>
                  <a:srgbClr val="FFFFFF"/>
                </a:highlight>
                <a:latin typeface="Consolas" panose="020B0609020204030204" pitchFamily="49" charset="0"/>
              </a:rPr>
              <a:t>}</a:t>
            </a:r>
          </a:p>
          <a:p>
            <a:pPr>
              <a:defRPr/>
            </a:pPr>
            <a:endParaRPr lang="nl-BE" sz="1755" dirty="0">
              <a:solidFill>
                <a:srgbClr val="000000"/>
              </a:solidFill>
              <a:highlight>
                <a:srgbClr val="FFFFFF"/>
              </a:highlight>
              <a:latin typeface="Consolas" panose="020B0609020204030204" pitchFamily="49" charset="0"/>
            </a:endParaRPr>
          </a:p>
          <a:p>
            <a:pPr>
              <a:defRPr/>
            </a:pPr>
            <a:r>
              <a:rPr lang="nl-BE" sz="1755" dirty="0">
                <a:solidFill>
                  <a:srgbClr val="800000"/>
                </a:solidFill>
                <a:highlight>
                  <a:srgbClr val="FFFFFF"/>
                </a:highlight>
                <a:latin typeface="Consolas" panose="020B0609020204030204" pitchFamily="49" charset="0"/>
              </a:rPr>
              <a:t>#box_3</a:t>
            </a:r>
            <a:r>
              <a:rPr lang="nl-BE" sz="1755" dirty="0">
                <a:solidFill>
                  <a:srgbClr val="000000"/>
                </a:solidFill>
                <a:highlight>
                  <a:srgbClr val="FFFFFF"/>
                </a:highlight>
                <a:latin typeface="Consolas" panose="020B0609020204030204" pitchFamily="49" charset="0"/>
              </a:rPr>
              <a:t> {</a:t>
            </a:r>
          </a:p>
          <a:p>
            <a:pPr>
              <a:defRPr/>
            </a:pPr>
            <a:r>
              <a:rPr lang="nl-BE" sz="1755" dirty="0">
                <a:solidFill>
                  <a:srgbClr val="000000"/>
                </a:solidFill>
                <a:highlight>
                  <a:srgbClr val="FFFFFF"/>
                </a:highlight>
                <a:latin typeface="Consolas" panose="020B0609020204030204" pitchFamily="49" charset="0"/>
              </a:rPr>
              <a:t>    </a:t>
            </a:r>
            <a:r>
              <a:rPr lang="nl-BE" sz="1755" dirty="0">
                <a:solidFill>
                  <a:srgbClr val="FF0000"/>
                </a:solidFill>
                <a:highlight>
                  <a:srgbClr val="FFFFFF"/>
                </a:highlight>
                <a:latin typeface="Consolas" panose="020B0609020204030204" pitchFamily="49" charset="0"/>
              </a:rPr>
              <a:t>position</a:t>
            </a:r>
            <a:r>
              <a:rPr lang="nl-BE" sz="1755" dirty="0">
                <a:solidFill>
                  <a:srgbClr val="000000"/>
                </a:solidFill>
                <a:highlight>
                  <a:srgbClr val="FFFFFF"/>
                </a:highlight>
                <a:latin typeface="Consolas" panose="020B0609020204030204" pitchFamily="49" charset="0"/>
              </a:rPr>
              <a:t>: </a:t>
            </a:r>
            <a:r>
              <a:rPr lang="nl-BE" sz="1755" dirty="0">
                <a:solidFill>
                  <a:srgbClr val="0000FF"/>
                </a:solidFill>
                <a:highlight>
                  <a:srgbClr val="FFFFFF"/>
                </a:highlight>
                <a:latin typeface="Consolas" panose="020B0609020204030204" pitchFamily="49" charset="0"/>
              </a:rPr>
              <a:t>static</a:t>
            </a:r>
            <a:r>
              <a:rPr lang="nl-BE" sz="1755" dirty="0">
                <a:solidFill>
                  <a:srgbClr val="000000"/>
                </a:solidFill>
                <a:highlight>
                  <a:srgbClr val="FFFFFF"/>
                </a:highlight>
                <a:latin typeface="Consolas" panose="020B0609020204030204" pitchFamily="49" charset="0"/>
              </a:rPr>
              <a:t>;</a:t>
            </a:r>
          </a:p>
          <a:p>
            <a:pPr>
              <a:defRPr/>
            </a:pPr>
            <a:r>
              <a:rPr lang="nl-BE" sz="1755" dirty="0">
                <a:solidFill>
                  <a:srgbClr val="000000"/>
                </a:solidFill>
                <a:highlight>
                  <a:srgbClr val="FFFFFF"/>
                </a:highlight>
                <a:latin typeface="Consolas" panose="020B0609020204030204" pitchFamily="49" charset="0"/>
              </a:rPr>
              <a:t>    </a:t>
            </a:r>
            <a:r>
              <a:rPr lang="nl-BE" sz="1755" dirty="0">
                <a:solidFill>
                  <a:srgbClr val="FF0000"/>
                </a:solidFill>
                <a:highlight>
                  <a:srgbClr val="FFFFFF"/>
                </a:highlight>
                <a:latin typeface="Consolas" panose="020B0609020204030204" pitchFamily="49" charset="0"/>
              </a:rPr>
              <a:t>background</a:t>
            </a:r>
            <a:r>
              <a:rPr lang="nl-BE" sz="1755" dirty="0">
                <a:solidFill>
                  <a:srgbClr val="000000"/>
                </a:solidFill>
                <a:highlight>
                  <a:srgbClr val="FFFFFF"/>
                </a:highlight>
                <a:latin typeface="Consolas" panose="020B0609020204030204" pitchFamily="49" charset="0"/>
              </a:rPr>
              <a:t>: </a:t>
            </a:r>
            <a:r>
              <a:rPr lang="nl-BE" sz="1755" dirty="0">
                <a:solidFill>
                  <a:srgbClr val="0000FF"/>
                </a:solidFill>
                <a:highlight>
                  <a:srgbClr val="FFFFFF"/>
                </a:highlight>
                <a:latin typeface="Consolas" panose="020B0609020204030204" pitchFamily="49" charset="0"/>
              </a:rPr>
              <a:t>#b7d84b</a:t>
            </a:r>
            <a:r>
              <a:rPr lang="nl-BE" sz="1755" dirty="0">
                <a:solidFill>
                  <a:srgbClr val="000000"/>
                </a:solidFill>
                <a:highlight>
                  <a:srgbClr val="FFFFFF"/>
                </a:highlight>
                <a:latin typeface="Consolas" panose="020B0609020204030204" pitchFamily="49" charset="0"/>
              </a:rPr>
              <a:t>;</a:t>
            </a:r>
          </a:p>
          <a:p>
            <a:pPr>
              <a:defRPr/>
            </a:pPr>
            <a:r>
              <a:rPr lang="nl-BE" sz="1755" dirty="0">
                <a:solidFill>
                  <a:srgbClr val="000000"/>
                </a:solidFill>
                <a:highlight>
                  <a:srgbClr val="FFFFFF"/>
                </a:highlight>
                <a:latin typeface="Consolas" panose="020B0609020204030204" pitchFamily="49" charset="0"/>
              </a:rPr>
              <a:t>}</a:t>
            </a:r>
            <a:endParaRPr lang="nl-BE" sz="1755" dirty="0"/>
          </a:p>
        </p:txBody>
      </p:sp>
      <p:pic>
        <p:nvPicPr>
          <p:cNvPr id="13316" name="Picture 4">
            <a:extLst>
              <a:ext uri="{FF2B5EF4-FFF2-40B4-BE49-F238E27FC236}">
                <a16:creationId xmlns:a16="http://schemas.microsoft.com/office/drawing/2014/main" id="{496CA577-78FE-40C5-A178-8D40082A2E5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61630" y="685226"/>
            <a:ext cx="1597470" cy="4675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C06F58B1-CB97-471F-8633-53E78DEDC085}"/>
              </a:ext>
            </a:extLst>
          </p:cNvPr>
          <p:cNvSpPr>
            <a:spLocks noGrp="1"/>
          </p:cNvSpPr>
          <p:nvPr>
            <p:ph type="title"/>
          </p:nvPr>
        </p:nvSpPr>
        <p:spPr/>
        <p:txBody>
          <a:bodyPr/>
          <a:lstStyle/>
          <a:p>
            <a:r>
              <a:rPr lang="nl-BE" altLang="en-US"/>
              <a:t>relative</a:t>
            </a:r>
          </a:p>
        </p:txBody>
      </p:sp>
      <p:sp>
        <p:nvSpPr>
          <p:cNvPr id="4" name="Rectangle 3">
            <a:extLst>
              <a:ext uri="{FF2B5EF4-FFF2-40B4-BE49-F238E27FC236}">
                <a16:creationId xmlns:a16="http://schemas.microsoft.com/office/drawing/2014/main" id="{DEE5E28C-A1B6-42A7-9F0E-E584DA461DC2}"/>
              </a:ext>
            </a:extLst>
          </p:cNvPr>
          <p:cNvSpPr/>
          <p:nvPr/>
        </p:nvSpPr>
        <p:spPr>
          <a:xfrm>
            <a:off x="4871485" y="1092314"/>
            <a:ext cx="4011083" cy="3873368"/>
          </a:xfrm>
          <a:prstGeom prst="rect">
            <a:avLst/>
          </a:prstGeom>
        </p:spPr>
        <p:txBody>
          <a:bodyPr>
            <a:spAutoFit/>
          </a:bodyPr>
          <a:lstStyle/>
          <a:p>
            <a:pPr>
              <a:defRPr/>
            </a:pPr>
            <a:r>
              <a:rPr lang="nl-BE" sz="1755" dirty="0">
                <a:solidFill>
                  <a:srgbClr val="800000"/>
                </a:solidFill>
                <a:highlight>
                  <a:srgbClr val="FFFFFF"/>
                </a:highlight>
                <a:latin typeface="Consolas" panose="020B0609020204030204" pitchFamily="49" charset="0"/>
              </a:rPr>
              <a:t>#box_1</a:t>
            </a:r>
            <a:r>
              <a:rPr lang="nl-BE" sz="1755" dirty="0">
                <a:solidFill>
                  <a:srgbClr val="000000"/>
                </a:solidFill>
                <a:highlight>
                  <a:srgbClr val="FFFFFF"/>
                </a:highlight>
                <a:latin typeface="Consolas" panose="020B0609020204030204" pitchFamily="49" charset="0"/>
              </a:rPr>
              <a:t> {</a:t>
            </a:r>
          </a:p>
          <a:p>
            <a:pPr>
              <a:defRPr/>
            </a:pPr>
            <a:r>
              <a:rPr lang="nl-BE" sz="1755" dirty="0">
                <a:solidFill>
                  <a:srgbClr val="000000"/>
                </a:solidFill>
                <a:highlight>
                  <a:srgbClr val="FFFFFF"/>
                </a:highlight>
                <a:latin typeface="Consolas" panose="020B0609020204030204" pitchFamily="49" charset="0"/>
              </a:rPr>
              <a:t>    </a:t>
            </a:r>
            <a:r>
              <a:rPr lang="nl-BE" sz="1755" dirty="0">
                <a:solidFill>
                  <a:srgbClr val="FF0000"/>
                </a:solidFill>
                <a:highlight>
                  <a:srgbClr val="FFFFFF"/>
                </a:highlight>
                <a:latin typeface="Consolas" panose="020B0609020204030204" pitchFamily="49" charset="0"/>
              </a:rPr>
              <a:t>position</a:t>
            </a:r>
            <a:r>
              <a:rPr lang="nl-BE" sz="1755" dirty="0">
                <a:solidFill>
                  <a:srgbClr val="000000"/>
                </a:solidFill>
                <a:highlight>
                  <a:srgbClr val="FFFFFF"/>
                </a:highlight>
                <a:latin typeface="Consolas" panose="020B0609020204030204" pitchFamily="49" charset="0"/>
              </a:rPr>
              <a:t>: </a:t>
            </a:r>
            <a:r>
              <a:rPr lang="nl-BE" sz="1755" dirty="0">
                <a:solidFill>
                  <a:srgbClr val="0000FF"/>
                </a:solidFill>
                <a:highlight>
                  <a:srgbClr val="FFFFFF"/>
                </a:highlight>
                <a:latin typeface="Consolas" panose="020B0609020204030204" pitchFamily="49" charset="0"/>
              </a:rPr>
              <a:t>relative</a:t>
            </a:r>
            <a:r>
              <a:rPr lang="nl-BE" sz="1755" dirty="0">
                <a:solidFill>
                  <a:srgbClr val="000000"/>
                </a:solidFill>
                <a:highlight>
                  <a:srgbClr val="FFFFFF"/>
                </a:highlight>
                <a:latin typeface="Consolas" panose="020B0609020204030204" pitchFamily="49" charset="0"/>
              </a:rPr>
              <a:t>;</a:t>
            </a:r>
          </a:p>
          <a:p>
            <a:pPr>
              <a:defRPr/>
            </a:pPr>
            <a:r>
              <a:rPr lang="nl-BE" sz="1755" dirty="0">
                <a:solidFill>
                  <a:srgbClr val="000000"/>
                </a:solidFill>
                <a:highlight>
                  <a:srgbClr val="FFFFFF"/>
                </a:highlight>
                <a:latin typeface="Consolas" panose="020B0609020204030204" pitchFamily="49" charset="0"/>
              </a:rPr>
              <a:t>    </a:t>
            </a:r>
            <a:r>
              <a:rPr lang="nl-BE" sz="1755" dirty="0">
                <a:solidFill>
                  <a:srgbClr val="FF0000"/>
                </a:solidFill>
                <a:highlight>
                  <a:srgbClr val="FFFFFF"/>
                </a:highlight>
                <a:latin typeface="Consolas" panose="020B0609020204030204" pitchFamily="49" charset="0"/>
              </a:rPr>
              <a:t>background</a:t>
            </a:r>
            <a:r>
              <a:rPr lang="nl-BE" sz="1755" dirty="0">
                <a:solidFill>
                  <a:srgbClr val="000000"/>
                </a:solidFill>
                <a:highlight>
                  <a:srgbClr val="FFFFFF"/>
                </a:highlight>
                <a:latin typeface="Consolas" panose="020B0609020204030204" pitchFamily="49" charset="0"/>
              </a:rPr>
              <a:t>: </a:t>
            </a:r>
            <a:r>
              <a:rPr lang="nl-BE" sz="1755" dirty="0">
                <a:solidFill>
                  <a:srgbClr val="0000FF"/>
                </a:solidFill>
                <a:highlight>
                  <a:srgbClr val="FFFFFF"/>
                </a:highlight>
                <a:latin typeface="Consolas" panose="020B0609020204030204" pitchFamily="49" charset="0"/>
              </a:rPr>
              <a:t>#ee3e64</a:t>
            </a:r>
            <a:r>
              <a:rPr lang="nl-BE" sz="1755" dirty="0">
                <a:solidFill>
                  <a:srgbClr val="000000"/>
                </a:solidFill>
                <a:highlight>
                  <a:srgbClr val="FFFFFF"/>
                </a:highlight>
                <a:latin typeface="Consolas" panose="020B0609020204030204" pitchFamily="49" charset="0"/>
              </a:rPr>
              <a:t>;</a:t>
            </a:r>
          </a:p>
          <a:p>
            <a:pPr>
              <a:defRPr/>
            </a:pPr>
            <a:r>
              <a:rPr lang="nl-BE" sz="1755" dirty="0">
                <a:solidFill>
                  <a:srgbClr val="000000"/>
                </a:solidFill>
                <a:highlight>
                  <a:srgbClr val="FFFFFF"/>
                </a:highlight>
                <a:latin typeface="Consolas" panose="020B0609020204030204" pitchFamily="49" charset="0"/>
              </a:rPr>
              <a:t>}</a:t>
            </a:r>
          </a:p>
          <a:p>
            <a:pPr>
              <a:defRPr/>
            </a:pPr>
            <a:endParaRPr lang="nl-BE" sz="1755" dirty="0">
              <a:solidFill>
                <a:srgbClr val="000000"/>
              </a:solidFill>
              <a:highlight>
                <a:srgbClr val="FFFFFF"/>
              </a:highlight>
              <a:latin typeface="Consolas" panose="020B0609020204030204" pitchFamily="49" charset="0"/>
            </a:endParaRPr>
          </a:p>
          <a:p>
            <a:pPr>
              <a:defRPr/>
            </a:pPr>
            <a:r>
              <a:rPr lang="nl-BE" sz="1755" dirty="0">
                <a:solidFill>
                  <a:srgbClr val="800000"/>
                </a:solidFill>
                <a:highlight>
                  <a:srgbClr val="FFFFFF"/>
                </a:highlight>
                <a:latin typeface="Consolas" panose="020B0609020204030204" pitchFamily="49" charset="0"/>
              </a:rPr>
              <a:t>#box_2</a:t>
            </a:r>
            <a:r>
              <a:rPr lang="nl-BE" sz="1755" dirty="0">
                <a:solidFill>
                  <a:srgbClr val="000000"/>
                </a:solidFill>
                <a:highlight>
                  <a:srgbClr val="FFFFFF"/>
                </a:highlight>
                <a:latin typeface="Consolas" panose="020B0609020204030204" pitchFamily="49" charset="0"/>
              </a:rPr>
              <a:t> {</a:t>
            </a:r>
          </a:p>
          <a:p>
            <a:pPr>
              <a:defRPr/>
            </a:pPr>
            <a:r>
              <a:rPr lang="nl-BE" sz="1755" dirty="0">
                <a:solidFill>
                  <a:srgbClr val="000000"/>
                </a:solidFill>
                <a:highlight>
                  <a:srgbClr val="FFFFFF"/>
                </a:highlight>
                <a:latin typeface="Consolas" panose="020B0609020204030204" pitchFamily="49" charset="0"/>
              </a:rPr>
              <a:t>    </a:t>
            </a:r>
            <a:r>
              <a:rPr lang="nl-BE" sz="1755" dirty="0">
                <a:solidFill>
                  <a:srgbClr val="FF0000"/>
                </a:solidFill>
                <a:highlight>
                  <a:srgbClr val="FFFFFF"/>
                </a:highlight>
                <a:latin typeface="Consolas" panose="020B0609020204030204" pitchFamily="49" charset="0"/>
              </a:rPr>
              <a:t>position</a:t>
            </a:r>
            <a:r>
              <a:rPr lang="nl-BE" sz="1755" dirty="0">
                <a:solidFill>
                  <a:srgbClr val="000000"/>
                </a:solidFill>
                <a:highlight>
                  <a:srgbClr val="FFFFFF"/>
                </a:highlight>
                <a:latin typeface="Consolas" panose="020B0609020204030204" pitchFamily="49" charset="0"/>
              </a:rPr>
              <a:t>: </a:t>
            </a:r>
            <a:r>
              <a:rPr lang="nl-BE" sz="1755" dirty="0">
                <a:solidFill>
                  <a:srgbClr val="0000FF"/>
                </a:solidFill>
                <a:highlight>
                  <a:srgbClr val="FFFFFF"/>
                </a:highlight>
                <a:latin typeface="Consolas" panose="020B0609020204030204" pitchFamily="49" charset="0"/>
              </a:rPr>
              <a:t>relative</a:t>
            </a:r>
            <a:r>
              <a:rPr lang="nl-BE" sz="1755" dirty="0">
                <a:solidFill>
                  <a:srgbClr val="000000"/>
                </a:solidFill>
                <a:highlight>
                  <a:srgbClr val="FFFFFF"/>
                </a:highlight>
                <a:latin typeface="Consolas" panose="020B0609020204030204" pitchFamily="49" charset="0"/>
              </a:rPr>
              <a:t>;</a:t>
            </a:r>
          </a:p>
          <a:p>
            <a:pPr>
              <a:defRPr/>
            </a:pPr>
            <a:r>
              <a:rPr lang="nl-BE" sz="1755" dirty="0">
                <a:solidFill>
                  <a:srgbClr val="000000"/>
                </a:solidFill>
                <a:highlight>
                  <a:srgbClr val="FFFFFF"/>
                </a:highlight>
                <a:latin typeface="Consolas" panose="020B0609020204030204" pitchFamily="49" charset="0"/>
              </a:rPr>
              <a:t>    </a:t>
            </a:r>
            <a:r>
              <a:rPr lang="nl-BE" sz="1755" dirty="0">
                <a:solidFill>
                  <a:srgbClr val="FF0000"/>
                </a:solidFill>
                <a:highlight>
                  <a:srgbClr val="FFFFFF"/>
                </a:highlight>
                <a:latin typeface="Consolas" panose="020B0609020204030204" pitchFamily="49" charset="0"/>
              </a:rPr>
              <a:t>background</a:t>
            </a:r>
            <a:r>
              <a:rPr lang="nl-BE" sz="1755" dirty="0">
                <a:solidFill>
                  <a:srgbClr val="000000"/>
                </a:solidFill>
                <a:highlight>
                  <a:srgbClr val="FFFFFF"/>
                </a:highlight>
                <a:latin typeface="Consolas" panose="020B0609020204030204" pitchFamily="49" charset="0"/>
              </a:rPr>
              <a:t>: </a:t>
            </a:r>
            <a:r>
              <a:rPr lang="nl-BE" sz="1755" dirty="0">
                <a:solidFill>
                  <a:srgbClr val="0000FF"/>
                </a:solidFill>
                <a:highlight>
                  <a:srgbClr val="FFFFFF"/>
                </a:highlight>
                <a:latin typeface="Consolas" panose="020B0609020204030204" pitchFamily="49" charset="0"/>
              </a:rPr>
              <a:t>#44accf</a:t>
            </a:r>
            <a:r>
              <a:rPr lang="nl-BE" sz="1755" dirty="0">
                <a:solidFill>
                  <a:srgbClr val="000000"/>
                </a:solidFill>
                <a:highlight>
                  <a:srgbClr val="FFFFFF"/>
                </a:highlight>
                <a:latin typeface="Consolas" panose="020B0609020204030204" pitchFamily="49" charset="0"/>
              </a:rPr>
              <a:t>;</a:t>
            </a:r>
          </a:p>
          <a:p>
            <a:pPr>
              <a:defRPr/>
            </a:pPr>
            <a:r>
              <a:rPr lang="nl-BE" sz="1755" dirty="0">
                <a:solidFill>
                  <a:srgbClr val="000000"/>
                </a:solidFill>
                <a:highlight>
                  <a:srgbClr val="FFFFFF"/>
                </a:highlight>
                <a:latin typeface="Consolas" panose="020B0609020204030204" pitchFamily="49" charset="0"/>
              </a:rPr>
              <a:t>}</a:t>
            </a:r>
          </a:p>
          <a:p>
            <a:pPr>
              <a:defRPr/>
            </a:pPr>
            <a:endParaRPr lang="nl-BE" sz="1755" dirty="0">
              <a:solidFill>
                <a:srgbClr val="000000"/>
              </a:solidFill>
              <a:highlight>
                <a:srgbClr val="FFFFFF"/>
              </a:highlight>
              <a:latin typeface="Consolas" panose="020B0609020204030204" pitchFamily="49" charset="0"/>
            </a:endParaRPr>
          </a:p>
          <a:p>
            <a:pPr>
              <a:defRPr/>
            </a:pPr>
            <a:r>
              <a:rPr lang="nl-BE" sz="1755" dirty="0">
                <a:solidFill>
                  <a:srgbClr val="800000"/>
                </a:solidFill>
                <a:highlight>
                  <a:srgbClr val="FFFFFF"/>
                </a:highlight>
                <a:latin typeface="Consolas" panose="020B0609020204030204" pitchFamily="49" charset="0"/>
              </a:rPr>
              <a:t>#box_3</a:t>
            </a:r>
            <a:r>
              <a:rPr lang="nl-BE" sz="1755" dirty="0">
                <a:solidFill>
                  <a:srgbClr val="000000"/>
                </a:solidFill>
                <a:highlight>
                  <a:srgbClr val="FFFFFF"/>
                </a:highlight>
                <a:latin typeface="Consolas" panose="020B0609020204030204" pitchFamily="49" charset="0"/>
              </a:rPr>
              <a:t> {</a:t>
            </a:r>
          </a:p>
          <a:p>
            <a:pPr>
              <a:defRPr/>
            </a:pPr>
            <a:r>
              <a:rPr lang="nl-BE" sz="1755" dirty="0">
                <a:solidFill>
                  <a:srgbClr val="000000"/>
                </a:solidFill>
                <a:highlight>
                  <a:srgbClr val="FFFFFF"/>
                </a:highlight>
                <a:latin typeface="Consolas" panose="020B0609020204030204" pitchFamily="49" charset="0"/>
              </a:rPr>
              <a:t>    </a:t>
            </a:r>
            <a:r>
              <a:rPr lang="nl-BE" sz="1755" dirty="0">
                <a:solidFill>
                  <a:srgbClr val="FF0000"/>
                </a:solidFill>
                <a:highlight>
                  <a:srgbClr val="FFFFFF"/>
                </a:highlight>
                <a:latin typeface="Consolas" panose="020B0609020204030204" pitchFamily="49" charset="0"/>
              </a:rPr>
              <a:t>position</a:t>
            </a:r>
            <a:r>
              <a:rPr lang="nl-BE" sz="1755" dirty="0">
                <a:solidFill>
                  <a:srgbClr val="000000"/>
                </a:solidFill>
                <a:highlight>
                  <a:srgbClr val="FFFFFF"/>
                </a:highlight>
                <a:latin typeface="Consolas" panose="020B0609020204030204" pitchFamily="49" charset="0"/>
              </a:rPr>
              <a:t>: </a:t>
            </a:r>
            <a:r>
              <a:rPr lang="nl-BE" sz="1755" dirty="0">
                <a:solidFill>
                  <a:srgbClr val="0000FF"/>
                </a:solidFill>
                <a:highlight>
                  <a:srgbClr val="FFFFFF"/>
                </a:highlight>
                <a:latin typeface="Consolas" panose="020B0609020204030204" pitchFamily="49" charset="0"/>
              </a:rPr>
              <a:t>relative</a:t>
            </a:r>
            <a:r>
              <a:rPr lang="nl-BE" sz="1755" dirty="0">
                <a:solidFill>
                  <a:srgbClr val="000000"/>
                </a:solidFill>
                <a:highlight>
                  <a:srgbClr val="FFFFFF"/>
                </a:highlight>
                <a:latin typeface="Consolas" panose="020B0609020204030204" pitchFamily="49" charset="0"/>
              </a:rPr>
              <a:t>;</a:t>
            </a:r>
          </a:p>
          <a:p>
            <a:pPr>
              <a:defRPr/>
            </a:pPr>
            <a:r>
              <a:rPr lang="nl-BE" sz="1755" dirty="0">
                <a:solidFill>
                  <a:srgbClr val="000000"/>
                </a:solidFill>
                <a:highlight>
                  <a:srgbClr val="FFFFFF"/>
                </a:highlight>
                <a:latin typeface="Consolas" panose="020B0609020204030204" pitchFamily="49" charset="0"/>
              </a:rPr>
              <a:t>    </a:t>
            </a:r>
            <a:r>
              <a:rPr lang="nl-BE" sz="1755" dirty="0">
                <a:solidFill>
                  <a:srgbClr val="FF0000"/>
                </a:solidFill>
                <a:highlight>
                  <a:srgbClr val="FFFFFF"/>
                </a:highlight>
                <a:latin typeface="Consolas" panose="020B0609020204030204" pitchFamily="49" charset="0"/>
              </a:rPr>
              <a:t>background</a:t>
            </a:r>
            <a:r>
              <a:rPr lang="nl-BE" sz="1755" dirty="0">
                <a:solidFill>
                  <a:srgbClr val="000000"/>
                </a:solidFill>
                <a:highlight>
                  <a:srgbClr val="FFFFFF"/>
                </a:highlight>
                <a:latin typeface="Consolas" panose="020B0609020204030204" pitchFamily="49" charset="0"/>
              </a:rPr>
              <a:t>: </a:t>
            </a:r>
            <a:r>
              <a:rPr lang="nl-BE" sz="1755" dirty="0">
                <a:solidFill>
                  <a:srgbClr val="0000FF"/>
                </a:solidFill>
                <a:highlight>
                  <a:srgbClr val="FFFFFF"/>
                </a:highlight>
                <a:latin typeface="Consolas" panose="020B0609020204030204" pitchFamily="49" charset="0"/>
              </a:rPr>
              <a:t>#b7d84b</a:t>
            </a:r>
            <a:r>
              <a:rPr lang="nl-BE" sz="1755" dirty="0">
                <a:solidFill>
                  <a:srgbClr val="000000"/>
                </a:solidFill>
                <a:highlight>
                  <a:srgbClr val="FFFFFF"/>
                </a:highlight>
                <a:latin typeface="Consolas" panose="020B0609020204030204" pitchFamily="49" charset="0"/>
              </a:rPr>
              <a:t>;</a:t>
            </a:r>
          </a:p>
          <a:p>
            <a:pPr>
              <a:defRPr/>
            </a:pPr>
            <a:r>
              <a:rPr lang="nl-BE" sz="1755" dirty="0">
                <a:solidFill>
                  <a:srgbClr val="000000"/>
                </a:solidFill>
                <a:highlight>
                  <a:srgbClr val="FFFFFF"/>
                </a:highlight>
                <a:latin typeface="Consolas" panose="020B0609020204030204" pitchFamily="49" charset="0"/>
              </a:rPr>
              <a:t>}</a:t>
            </a:r>
            <a:endParaRPr lang="nl-BE" sz="1755" dirty="0"/>
          </a:p>
        </p:txBody>
      </p:sp>
      <p:pic>
        <p:nvPicPr>
          <p:cNvPr id="14340" name="Picture 4">
            <a:extLst>
              <a:ext uri="{FF2B5EF4-FFF2-40B4-BE49-F238E27FC236}">
                <a16:creationId xmlns:a16="http://schemas.microsoft.com/office/drawing/2014/main" id="{3E7E3D1E-F0AC-49F1-A31C-EAF13C2EBD7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61630" y="685226"/>
            <a:ext cx="1597470" cy="4675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56B740-E4E7-4F0B-BBC7-14F9426E5E8E}"/>
              </a:ext>
            </a:extLst>
          </p:cNvPr>
          <p:cNvPicPr>
            <a:picLocks noChangeAspect="1"/>
          </p:cNvPicPr>
          <p:nvPr/>
        </p:nvPicPr>
        <p:blipFill>
          <a:blip r:embed="rId2"/>
          <a:stretch>
            <a:fillRect/>
          </a:stretch>
        </p:blipFill>
        <p:spPr>
          <a:xfrm>
            <a:off x="0" y="2133"/>
            <a:ext cx="11530693" cy="5525922"/>
          </a:xfrm>
          <a:prstGeom prst="rect">
            <a:avLst/>
          </a:prstGeom>
        </p:spPr>
      </p:pic>
    </p:spTree>
    <p:extLst>
      <p:ext uri="{BB962C8B-B14F-4D97-AF65-F5344CB8AC3E}">
        <p14:creationId xmlns:p14="http://schemas.microsoft.com/office/powerpoint/2010/main" val="16920212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ECBFE827-F38F-4F38-97A8-C02A5930DD78}"/>
              </a:ext>
            </a:extLst>
          </p:cNvPr>
          <p:cNvSpPr>
            <a:spLocks noGrp="1"/>
          </p:cNvSpPr>
          <p:nvPr>
            <p:ph type="title"/>
          </p:nvPr>
        </p:nvSpPr>
        <p:spPr/>
        <p:txBody>
          <a:bodyPr/>
          <a:lstStyle/>
          <a:p>
            <a:r>
              <a:rPr lang="nl-BE" altLang="en-US"/>
              <a:t>Relative</a:t>
            </a:r>
          </a:p>
        </p:txBody>
      </p:sp>
      <p:sp>
        <p:nvSpPr>
          <p:cNvPr id="4" name="Rectangle 3">
            <a:extLst>
              <a:ext uri="{FF2B5EF4-FFF2-40B4-BE49-F238E27FC236}">
                <a16:creationId xmlns:a16="http://schemas.microsoft.com/office/drawing/2014/main" id="{E7BAEC57-D5C2-430D-B3BF-931FA15F0C5E}"/>
              </a:ext>
            </a:extLst>
          </p:cNvPr>
          <p:cNvSpPr/>
          <p:nvPr/>
        </p:nvSpPr>
        <p:spPr>
          <a:xfrm>
            <a:off x="4871485" y="1092314"/>
            <a:ext cx="4011083" cy="4143442"/>
          </a:xfrm>
          <a:prstGeom prst="rect">
            <a:avLst/>
          </a:prstGeom>
        </p:spPr>
        <p:txBody>
          <a:bodyPr>
            <a:spAutoFit/>
          </a:bodyPr>
          <a:lstStyle/>
          <a:p>
            <a:pPr>
              <a:defRPr/>
            </a:pPr>
            <a:r>
              <a:rPr lang="nl-BE" sz="1755" dirty="0">
                <a:solidFill>
                  <a:srgbClr val="800000"/>
                </a:solidFill>
                <a:highlight>
                  <a:srgbClr val="FFFFFF"/>
                </a:highlight>
                <a:latin typeface="Consolas" panose="020B0609020204030204" pitchFamily="49" charset="0"/>
              </a:rPr>
              <a:t>#box_1</a:t>
            </a:r>
            <a:r>
              <a:rPr lang="nl-BE" sz="1755" dirty="0">
                <a:solidFill>
                  <a:srgbClr val="000000"/>
                </a:solidFill>
                <a:highlight>
                  <a:srgbClr val="FFFFFF"/>
                </a:highlight>
                <a:latin typeface="Consolas" panose="020B0609020204030204" pitchFamily="49" charset="0"/>
              </a:rPr>
              <a:t> {</a:t>
            </a:r>
          </a:p>
          <a:p>
            <a:pPr>
              <a:defRPr/>
            </a:pPr>
            <a:r>
              <a:rPr lang="nl-BE" sz="1755" dirty="0">
                <a:solidFill>
                  <a:srgbClr val="000000"/>
                </a:solidFill>
                <a:highlight>
                  <a:srgbClr val="FFFFFF"/>
                </a:highlight>
                <a:latin typeface="Consolas" panose="020B0609020204030204" pitchFamily="49" charset="0"/>
              </a:rPr>
              <a:t>    </a:t>
            </a:r>
            <a:r>
              <a:rPr lang="nl-BE" sz="1755" dirty="0">
                <a:solidFill>
                  <a:srgbClr val="FF0000"/>
                </a:solidFill>
                <a:highlight>
                  <a:srgbClr val="FFFFFF"/>
                </a:highlight>
                <a:latin typeface="Consolas" panose="020B0609020204030204" pitchFamily="49" charset="0"/>
              </a:rPr>
              <a:t>position</a:t>
            </a:r>
            <a:r>
              <a:rPr lang="nl-BE" sz="1755" dirty="0">
                <a:solidFill>
                  <a:srgbClr val="000000"/>
                </a:solidFill>
                <a:highlight>
                  <a:srgbClr val="FFFFFF"/>
                </a:highlight>
                <a:latin typeface="Consolas" panose="020B0609020204030204" pitchFamily="49" charset="0"/>
              </a:rPr>
              <a:t>: </a:t>
            </a:r>
            <a:r>
              <a:rPr lang="nl-BE" sz="1755" dirty="0">
                <a:solidFill>
                  <a:srgbClr val="0000FF"/>
                </a:solidFill>
                <a:highlight>
                  <a:srgbClr val="FFFFFF"/>
                </a:highlight>
                <a:latin typeface="Consolas" panose="020B0609020204030204" pitchFamily="49" charset="0"/>
              </a:rPr>
              <a:t>static</a:t>
            </a:r>
            <a:r>
              <a:rPr lang="nl-BE" sz="1755" dirty="0">
                <a:solidFill>
                  <a:srgbClr val="000000"/>
                </a:solidFill>
                <a:highlight>
                  <a:srgbClr val="FFFFFF"/>
                </a:highlight>
                <a:latin typeface="Consolas" panose="020B0609020204030204" pitchFamily="49" charset="0"/>
              </a:rPr>
              <a:t>;</a:t>
            </a:r>
          </a:p>
          <a:p>
            <a:pPr>
              <a:defRPr/>
            </a:pPr>
            <a:r>
              <a:rPr lang="nl-BE" sz="1755" dirty="0">
                <a:solidFill>
                  <a:srgbClr val="000000"/>
                </a:solidFill>
                <a:highlight>
                  <a:srgbClr val="FFFFFF"/>
                </a:highlight>
                <a:latin typeface="Consolas" panose="020B0609020204030204" pitchFamily="49" charset="0"/>
              </a:rPr>
              <a:t>    </a:t>
            </a:r>
            <a:r>
              <a:rPr lang="nl-BE" sz="1755" dirty="0">
                <a:solidFill>
                  <a:srgbClr val="FF0000"/>
                </a:solidFill>
                <a:highlight>
                  <a:srgbClr val="FFFFFF"/>
                </a:highlight>
                <a:latin typeface="Consolas" panose="020B0609020204030204" pitchFamily="49" charset="0"/>
              </a:rPr>
              <a:t>background</a:t>
            </a:r>
            <a:r>
              <a:rPr lang="nl-BE" sz="1755" dirty="0">
                <a:solidFill>
                  <a:srgbClr val="000000"/>
                </a:solidFill>
                <a:highlight>
                  <a:srgbClr val="FFFFFF"/>
                </a:highlight>
                <a:latin typeface="Consolas" panose="020B0609020204030204" pitchFamily="49" charset="0"/>
              </a:rPr>
              <a:t>: </a:t>
            </a:r>
            <a:r>
              <a:rPr lang="nl-BE" sz="1755" dirty="0">
                <a:solidFill>
                  <a:srgbClr val="0000FF"/>
                </a:solidFill>
                <a:highlight>
                  <a:srgbClr val="FFFFFF"/>
                </a:highlight>
                <a:latin typeface="Consolas" panose="020B0609020204030204" pitchFamily="49" charset="0"/>
              </a:rPr>
              <a:t>#ee3e64</a:t>
            </a:r>
            <a:r>
              <a:rPr lang="nl-BE" sz="1755" dirty="0">
                <a:solidFill>
                  <a:srgbClr val="000000"/>
                </a:solidFill>
                <a:highlight>
                  <a:srgbClr val="FFFFFF"/>
                </a:highlight>
                <a:latin typeface="Consolas" panose="020B0609020204030204" pitchFamily="49" charset="0"/>
              </a:rPr>
              <a:t>;</a:t>
            </a:r>
          </a:p>
          <a:p>
            <a:pPr>
              <a:defRPr/>
            </a:pPr>
            <a:r>
              <a:rPr lang="nl-BE" sz="1755" dirty="0">
                <a:solidFill>
                  <a:srgbClr val="000000"/>
                </a:solidFill>
                <a:highlight>
                  <a:srgbClr val="FFFFFF"/>
                </a:highlight>
                <a:latin typeface="Consolas" panose="020B0609020204030204" pitchFamily="49" charset="0"/>
              </a:rPr>
              <a:t>}</a:t>
            </a:r>
          </a:p>
          <a:p>
            <a:pPr>
              <a:defRPr/>
            </a:pPr>
            <a:endParaRPr lang="nl-BE" sz="1755" dirty="0">
              <a:solidFill>
                <a:srgbClr val="000000"/>
              </a:solidFill>
              <a:highlight>
                <a:srgbClr val="FFFFFF"/>
              </a:highlight>
              <a:latin typeface="Consolas" panose="020B0609020204030204" pitchFamily="49" charset="0"/>
            </a:endParaRPr>
          </a:p>
          <a:p>
            <a:pPr>
              <a:defRPr/>
            </a:pPr>
            <a:r>
              <a:rPr lang="nl-BE" sz="1755" dirty="0">
                <a:solidFill>
                  <a:srgbClr val="800000"/>
                </a:solidFill>
                <a:highlight>
                  <a:srgbClr val="FFFFFF"/>
                </a:highlight>
                <a:latin typeface="Consolas" panose="020B0609020204030204" pitchFamily="49" charset="0"/>
              </a:rPr>
              <a:t>#box_2</a:t>
            </a:r>
            <a:r>
              <a:rPr lang="nl-BE" sz="1755" dirty="0">
                <a:solidFill>
                  <a:srgbClr val="000000"/>
                </a:solidFill>
                <a:highlight>
                  <a:srgbClr val="FFFFFF"/>
                </a:highlight>
                <a:latin typeface="Consolas" panose="020B0609020204030204" pitchFamily="49" charset="0"/>
              </a:rPr>
              <a:t> {</a:t>
            </a:r>
          </a:p>
          <a:p>
            <a:pPr>
              <a:defRPr/>
            </a:pPr>
            <a:r>
              <a:rPr lang="nl-BE" sz="1755" dirty="0">
                <a:solidFill>
                  <a:srgbClr val="000000"/>
                </a:solidFill>
                <a:highlight>
                  <a:srgbClr val="FFFFFF"/>
                </a:highlight>
                <a:latin typeface="Consolas" panose="020B0609020204030204" pitchFamily="49" charset="0"/>
              </a:rPr>
              <a:t>    </a:t>
            </a:r>
            <a:r>
              <a:rPr lang="nl-BE" sz="1755" dirty="0">
                <a:solidFill>
                  <a:srgbClr val="FF0000"/>
                </a:solidFill>
                <a:highlight>
                  <a:srgbClr val="FFFFFF"/>
                </a:highlight>
                <a:latin typeface="Consolas" panose="020B0609020204030204" pitchFamily="49" charset="0"/>
              </a:rPr>
              <a:t>position</a:t>
            </a:r>
            <a:r>
              <a:rPr lang="nl-BE" sz="1755" dirty="0">
                <a:solidFill>
                  <a:srgbClr val="000000"/>
                </a:solidFill>
                <a:highlight>
                  <a:srgbClr val="FFFFFF"/>
                </a:highlight>
                <a:latin typeface="Consolas" panose="020B0609020204030204" pitchFamily="49" charset="0"/>
              </a:rPr>
              <a:t>: </a:t>
            </a:r>
            <a:r>
              <a:rPr lang="nl-BE" sz="1755" dirty="0">
                <a:solidFill>
                  <a:srgbClr val="0000FF"/>
                </a:solidFill>
                <a:highlight>
                  <a:srgbClr val="FFFFFF"/>
                </a:highlight>
                <a:latin typeface="Consolas" panose="020B0609020204030204" pitchFamily="49" charset="0"/>
              </a:rPr>
              <a:t>static</a:t>
            </a:r>
            <a:r>
              <a:rPr lang="nl-BE" sz="1755" dirty="0">
                <a:solidFill>
                  <a:srgbClr val="000000"/>
                </a:solidFill>
                <a:highlight>
                  <a:srgbClr val="FFFFFF"/>
                </a:highlight>
                <a:latin typeface="Consolas" panose="020B0609020204030204" pitchFamily="49" charset="0"/>
              </a:rPr>
              <a:t>;</a:t>
            </a:r>
          </a:p>
          <a:p>
            <a:pPr>
              <a:defRPr/>
            </a:pPr>
            <a:r>
              <a:rPr lang="nl-BE" sz="1755" dirty="0">
                <a:solidFill>
                  <a:srgbClr val="FF0000"/>
                </a:solidFill>
                <a:highlight>
                  <a:srgbClr val="FFFFFF"/>
                </a:highlight>
                <a:latin typeface="Consolas" panose="020B0609020204030204" pitchFamily="49" charset="0"/>
              </a:rPr>
              <a:t>    left</a:t>
            </a:r>
            <a:r>
              <a:rPr lang="nl-BE" sz="1755" dirty="0">
                <a:solidFill>
                  <a:srgbClr val="000000"/>
                </a:solidFill>
                <a:highlight>
                  <a:srgbClr val="FFFFFF"/>
                </a:highlight>
                <a:latin typeface="Consolas" panose="020B0609020204030204" pitchFamily="49" charset="0"/>
              </a:rPr>
              <a:t>: </a:t>
            </a:r>
            <a:r>
              <a:rPr lang="nl-BE" sz="1755" dirty="0">
                <a:solidFill>
                  <a:srgbClr val="0000FF"/>
                </a:solidFill>
                <a:highlight>
                  <a:srgbClr val="FFFFFF"/>
                </a:highlight>
                <a:latin typeface="Consolas" panose="020B0609020204030204" pitchFamily="49" charset="0"/>
              </a:rPr>
              <a:t>40px</a:t>
            </a:r>
            <a:r>
              <a:rPr lang="nl-BE" sz="1755" dirty="0">
                <a:solidFill>
                  <a:srgbClr val="000000"/>
                </a:solidFill>
                <a:highlight>
                  <a:srgbClr val="FFFFFF"/>
                </a:highlight>
                <a:latin typeface="Consolas" panose="020B0609020204030204" pitchFamily="49" charset="0"/>
              </a:rPr>
              <a:t>;</a:t>
            </a:r>
          </a:p>
          <a:p>
            <a:pPr>
              <a:defRPr/>
            </a:pPr>
            <a:r>
              <a:rPr lang="nl-BE" sz="1755" dirty="0">
                <a:solidFill>
                  <a:srgbClr val="000000"/>
                </a:solidFill>
                <a:highlight>
                  <a:srgbClr val="FFFFFF"/>
                </a:highlight>
                <a:latin typeface="Consolas" panose="020B0609020204030204" pitchFamily="49" charset="0"/>
              </a:rPr>
              <a:t>    </a:t>
            </a:r>
            <a:r>
              <a:rPr lang="nl-BE" sz="1755" dirty="0">
                <a:solidFill>
                  <a:srgbClr val="FF0000"/>
                </a:solidFill>
                <a:highlight>
                  <a:srgbClr val="FFFFFF"/>
                </a:highlight>
                <a:latin typeface="Consolas" panose="020B0609020204030204" pitchFamily="49" charset="0"/>
              </a:rPr>
              <a:t>background</a:t>
            </a:r>
            <a:r>
              <a:rPr lang="nl-BE" sz="1755" dirty="0">
                <a:solidFill>
                  <a:srgbClr val="000000"/>
                </a:solidFill>
                <a:highlight>
                  <a:srgbClr val="FFFFFF"/>
                </a:highlight>
                <a:latin typeface="Consolas" panose="020B0609020204030204" pitchFamily="49" charset="0"/>
              </a:rPr>
              <a:t>: </a:t>
            </a:r>
            <a:r>
              <a:rPr lang="nl-BE" sz="1755" dirty="0">
                <a:solidFill>
                  <a:srgbClr val="0000FF"/>
                </a:solidFill>
                <a:highlight>
                  <a:srgbClr val="FFFFFF"/>
                </a:highlight>
                <a:latin typeface="Consolas" panose="020B0609020204030204" pitchFamily="49" charset="0"/>
              </a:rPr>
              <a:t>#44accf</a:t>
            </a:r>
            <a:r>
              <a:rPr lang="nl-BE" sz="1755" dirty="0">
                <a:solidFill>
                  <a:srgbClr val="000000"/>
                </a:solidFill>
                <a:highlight>
                  <a:srgbClr val="FFFFFF"/>
                </a:highlight>
                <a:latin typeface="Consolas" panose="020B0609020204030204" pitchFamily="49" charset="0"/>
              </a:rPr>
              <a:t>;</a:t>
            </a:r>
          </a:p>
          <a:p>
            <a:pPr>
              <a:defRPr/>
            </a:pPr>
            <a:r>
              <a:rPr lang="nl-BE" sz="1755" dirty="0">
                <a:solidFill>
                  <a:srgbClr val="000000"/>
                </a:solidFill>
                <a:highlight>
                  <a:srgbClr val="FFFFFF"/>
                </a:highlight>
                <a:latin typeface="Consolas" panose="020B0609020204030204" pitchFamily="49" charset="0"/>
              </a:rPr>
              <a:t>}</a:t>
            </a:r>
          </a:p>
          <a:p>
            <a:pPr>
              <a:defRPr/>
            </a:pPr>
            <a:endParaRPr lang="nl-BE" sz="1755" dirty="0">
              <a:solidFill>
                <a:srgbClr val="000000"/>
              </a:solidFill>
              <a:highlight>
                <a:srgbClr val="FFFFFF"/>
              </a:highlight>
              <a:latin typeface="Consolas" panose="020B0609020204030204" pitchFamily="49" charset="0"/>
            </a:endParaRPr>
          </a:p>
          <a:p>
            <a:pPr>
              <a:defRPr/>
            </a:pPr>
            <a:r>
              <a:rPr lang="nl-BE" sz="1755" dirty="0">
                <a:solidFill>
                  <a:srgbClr val="800000"/>
                </a:solidFill>
                <a:highlight>
                  <a:srgbClr val="FFFFFF"/>
                </a:highlight>
                <a:latin typeface="Consolas" panose="020B0609020204030204" pitchFamily="49" charset="0"/>
              </a:rPr>
              <a:t>#box_3</a:t>
            </a:r>
            <a:r>
              <a:rPr lang="nl-BE" sz="1755" dirty="0">
                <a:solidFill>
                  <a:srgbClr val="000000"/>
                </a:solidFill>
                <a:highlight>
                  <a:srgbClr val="FFFFFF"/>
                </a:highlight>
                <a:latin typeface="Consolas" panose="020B0609020204030204" pitchFamily="49" charset="0"/>
              </a:rPr>
              <a:t> {</a:t>
            </a:r>
          </a:p>
          <a:p>
            <a:pPr>
              <a:defRPr/>
            </a:pPr>
            <a:r>
              <a:rPr lang="nl-BE" sz="1755" dirty="0">
                <a:solidFill>
                  <a:srgbClr val="000000"/>
                </a:solidFill>
                <a:highlight>
                  <a:srgbClr val="FFFFFF"/>
                </a:highlight>
                <a:latin typeface="Consolas" panose="020B0609020204030204" pitchFamily="49" charset="0"/>
              </a:rPr>
              <a:t>    </a:t>
            </a:r>
            <a:r>
              <a:rPr lang="nl-BE" sz="1755" dirty="0">
                <a:solidFill>
                  <a:srgbClr val="FF0000"/>
                </a:solidFill>
                <a:highlight>
                  <a:srgbClr val="FFFFFF"/>
                </a:highlight>
                <a:latin typeface="Consolas" panose="020B0609020204030204" pitchFamily="49" charset="0"/>
              </a:rPr>
              <a:t>position</a:t>
            </a:r>
            <a:r>
              <a:rPr lang="nl-BE" sz="1755" dirty="0">
                <a:solidFill>
                  <a:srgbClr val="000000"/>
                </a:solidFill>
                <a:highlight>
                  <a:srgbClr val="FFFFFF"/>
                </a:highlight>
                <a:latin typeface="Consolas" panose="020B0609020204030204" pitchFamily="49" charset="0"/>
              </a:rPr>
              <a:t>: </a:t>
            </a:r>
            <a:r>
              <a:rPr lang="nl-BE" sz="1755" dirty="0">
                <a:solidFill>
                  <a:srgbClr val="0000FF"/>
                </a:solidFill>
                <a:highlight>
                  <a:srgbClr val="FFFFFF"/>
                </a:highlight>
                <a:latin typeface="Consolas" panose="020B0609020204030204" pitchFamily="49" charset="0"/>
              </a:rPr>
              <a:t>static</a:t>
            </a:r>
            <a:r>
              <a:rPr lang="nl-BE" sz="1755" dirty="0">
                <a:solidFill>
                  <a:srgbClr val="000000"/>
                </a:solidFill>
                <a:highlight>
                  <a:srgbClr val="FFFFFF"/>
                </a:highlight>
                <a:latin typeface="Consolas" panose="020B0609020204030204" pitchFamily="49" charset="0"/>
              </a:rPr>
              <a:t>;</a:t>
            </a:r>
          </a:p>
          <a:p>
            <a:pPr>
              <a:defRPr/>
            </a:pPr>
            <a:r>
              <a:rPr lang="nl-BE" sz="1755" dirty="0">
                <a:solidFill>
                  <a:srgbClr val="000000"/>
                </a:solidFill>
                <a:highlight>
                  <a:srgbClr val="FFFFFF"/>
                </a:highlight>
                <a:latin typeface="Consolas" panose="020B0609020204030204" pitchFamily="49" charset="0"/>
              </a:rPr>
              <a:t>    </a:t>
            </a:r>
            <a:r>
              <a:rPr lang="nl-BE" sz="1755" dirty="0">
                <a:solidFill>
                  <a:srgbClr val="FF0000"/>
                </a:solidFill>
                <a:highlight>
                  <a:srgbClr val="FFFFFF"/>
                </a:highlight>
                <a:latin typeface="Consolas" panose="020B0609020204030204" pitchFamily="49" charset="0"/>
              </a:rPr>
              <a:t>background</a:t>
            </a:r>
            <a:r>
              <a:rPr lang="nl-BE" sz="1755" dirty="0">
                <a:solidFill>
                  <a:srgbClr val="000000"/>
                </a:solidFill>
                <a:highlight>
                  <a:srgbClr val="FFFFFF"/>
                </a:highlight>
                <a:latin typeface="Consolas" panose="020B0609020204030204" pitchFamily="49" charset="0"/>
              </a:rPr>
              <a:t>: </a:t>
            </a:r>
            <a:r>
              <a:rPr lang="nl-BE" sz="1755" dirty="0">
                <a:solidFill>
                  <a:srgbClr val="0000FF"/>
                </a:solidFill>
                <a:highlight>
                  <a:srgbClr val="FFFFFF"/>
                </a:highlight>
                <a:latin typeface="Consolas" panose="020B0609020204030204" pitchFamily="49" charset="0"/>
              </a:rPr>
              <a:t>#b7d84b</a:t>
            </a:r>
            <a:r>
              <a:rPr lang="nl-BE" sz="1755" dirty="0">
                <a:solidFill>
                  <a:srgbClr val="000000"/>
                </a:solidFill>
                <a:highlight>
                  <a:srgbClr val="FFFFFF"/>
                </a:highlight>
                <a:latin typeface="Consolas" panose="020B0609020204030204" pitchFamily="49" charset="0"/>
              </a:rPr>
              <a:t>;</a:t>
            </a:r>
          </a:p>
          <a:p>
            <a:pPr>
              <a:defRPr/>
            </a:pPr>
            <a:r>
              <a:rPr lang="nl-BE" sz="1755" dirty="0">
                <a:solidFill>
                  <a:srgbClr val="000000"/>
                </a:solidFill>
                <a:highlight>
                  <a:srgbClr val="FFFFFF"/>
                </a:highlight>
                <a:latin typeface="Consolas" panose="020B0609020204030204" pitchFamily="49" charset="0"/>
              </a:rPr>
              <a:t>}</a:t>
            </a:r>
            <a:endParaRPr lang="nl-BE" sz="1755" dirty="0"/>
          </a:p>
        </p:txBody>
      </p:sp>
      <p:pic>
        <p:nvPicPr>
          <p:cNvPr id="15364" name="Picture 2">
            <a:extLst>
              <a:ext uri="{FF2B5EF4-FFF2-40B4-BE49-F238E27FC236}">
                <a16:creationId xmlns:a16="http://schemas.microsoft.com/office/drawing/2014/main" id="{8DA02576-0BA0-4DD2-B303-D82C6E7A380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61630" y="660158"/>
            <a:ext cx="1988829" cy="4838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F27E9D36-1A64-40E3-93EC-8BD9BE80FBE9}"/>
              </a:ext>
            </a:extLst>
          </p:cNvPr>
          <p:cNvSpPr>
            <a:spLocks noGrp="1"/>
          </p:cNvSpPr>
          <p:nvPr>
            <p:ph type="title"/>
          </p:nvPr>
        </p:nvSpPr>
        <p:spPr/>
        <p:txBody>
          <a:bodyPr/>
          <a:lstStyle/>
          <a:p>
            <a:r>
              <a:rPr lang="nl-BE" altLang="en-US"/>
              <a:t>Absolute</a:t>
            </a:r>
          </a:p>
        </p:txBody>
      </p:sp>
      <p:pic>
        <p:nvPicPr>
          <p:cNvPr id="16387" name="Picture 3">
            <a:extLst>
              <a:ext uri="{FF2B5EF4-FFF2-40B4-BE49-F238E27FC236}">
                <a16:creationId xmlns:a16="http://schemas.microsoft.com/office/drawing/2014/main" id="{37E7334A-CD93-4BB8-8672-E70EF59B681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78066" y="681049"/>
            <a:ext cx="1612790" cy="1604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7960EF8F-850F-4087-BB23-C77F2A6D3F8F}"/>
              </a:ext>
            </a:extLst>
          </p:cNvPr>
          <p:cNvSpPr/>
          <p:nvPr/>
        </p:nvSpPr>
        <p:spPr>
          <a:xfrm>
            <a:off x="4871485" y="1092314"/>
            <a:ext cx="4011083" cy="3873368"/>
          </a:xfrm>
          <a:prstGeom prst="rect">
            <a:avLst/>
          </a:prstGeom>
        </p:spPr>
        <p:txBody>
          <a:bodyPr>
            <a:spAutoFit/>
          </a:bodyPr>
          <a:lstStyle/>
          <a:p>
            <a:pPr>
              <a:defRPr/>
            </a:pPr>
            <a:r>
              <a:rPr lang="nl-BE" sz="1755" dirty="0">
                <a:solidFill>
                  <a:srgbClr val="800000"/>
                </a:solidFill>
                <a:highlight>
                  <a:srgbClr val="FFFFFF"/>
                </a:highlight>
                <a:latin typeface="Consolas" panose="020B0609020204030204" pitchFamily="49" charset="0"/>
              </a:rPr>
              <a:t>#box_1</a:t>
            </a:r>
            <a:r>
              <a:rPr lang="nl-BE" sz="1755" dirty="0">
                <a:solidFill>
                  <a:srgbClr val="000000"/>
                </a:solidFill>
                <a:highlight>
                  <a:srgbClr val="FFFFFF"/>
                </a:highlight>
                <a:latin typeface="Consolas" panose="020B0609020204030204" pitchFamily="49" charset="0"/>
              </a:rPr>
              <a:t> {</a:t>
            </a:r>
          </a:p>
          <a:p>
            <a:pPr>
              <a:defRPr/>
            </a:pPr>
            <a:r>
              <a:rPr lang="nl-BE" sz="1755" dirty="0">
                <a:solidFill>
                  <a:srgbClr val="000000"/>
                </a:solidFill>
                <a:highlight>
                  <a:srgbClr val="FFFFFF"/>
                </a:highlight>
                <a:latin typeface="Consolas" panose="020B0609020204030204" pitchFamily="49" charset="0"/>
              </a:rPr>
              <a:t>    </a:t>
            </a:r>
            <a:r>
              <a:rPr lang="nl-BE" sz="1755" dirty="0">
                <a:solidFill>
                  <a:srgbClr val="FF0000"/>
                </a:solidFill>
                <a:highlight>
                  <a:srgbClr val="FFFFFF"/>
                </a:highlight>
                <a:latin typeface="Consolas" panose="020B0609020204030204" pitchFamily="49" charset="0"/>
              </a:rPr>
              <a:t>position</a:t>
            </a:r>
            <a:r>
              <a:rPr lang="nl-BE" sz="1755" dirty="0">
                <a:solidFill>
                  <a:srgbClr val="000000"/>
                </a:solidFill>
                <a:highlight>
                  <a:srgbClr val="FFFFFF"/>
                </a:highlight>
                <a:latin typeface="Consolas" panose="020B0609020204030204" pitchFamily="49" charset="0"/>
              </a:rPr>
              <a:t>: </a:t>
            </a:r>
            <a:r>
              <a:rPr lang="nl-BE" sz="1755" dirty="0">
                <a:solidFill>
                  <a:srgbClr val="0000FF"/>
                </a:solidFill>
                <a:highlight>
                  <a:srgbClr val="FFFFFF"/>
                </a:highlight>
                <a:latin typeface="Consolas" panose="020B0609020204030204" pitchFamily="49" charset="0"/>
              </a:rPr>
              <a:t>absolute</a:t>
            </a:r>
            <a:r>
              <a:rPr lang="nl-BE" sz="1755" dirty="0">
                <a:solidFill>
                  <a:srgbClr val="000000"/>
                </a:solidFill>
                <a:highlight>
                  <a:srgbClr val="FFFFFF"/>
                </a:highlight>
                <a:latin typeface="Consolas" panose="020B0609020204030204" pitchFamily="49" charset="0"/>
              </a:rPr>
              <a:t>;</a:t>
            </a:r>
          </a:p>
          <a:p>
            <a:pPr>
              <a:defRPr/>
            </a:pPr>
            <a:r>
              <a:rPr lang="nl-BE" sz="1755" dirty="0">
                <a:solidFill>
                  <a:srgbClr val="000000"/>
                </a:solidFill>
                <a:highlight>
                  <a:srgbClr val="FFFFFF"/>
                </a:highlight>
                <a:latin typeface="Consolas" panose="020B0609020204030204" pitchFamily="49" charset="0"/>
              </a:rPr>
              <a:t>    </a:t>
            </a:r>
            <a:r>
              <a:rPr lang="nl-BE" sz="1755" dirty="0">
                <a:solidFill>
                  <a:srgbClr val="FF0000"/>
                </a:solidFill>
                <a:highlight>
                  <a:srgbClr val="FFFFFF"/>
                </a:highlight>
                <a:latin typeface="Consolas" panose="020B0609020204030204" pitchFamily="49" charset="0"/>
              </a:rPr>
              <a:t>background</a:t>
            </a:r>
            <a:r>
              <a:rPr lang="nl-BE" sz="1755" dirty="0">
                <a:solidFill>
                  <a:srgbClr val="000000"/>
                </a:solidFill>
                <a:highlight>
                  <a:srgbClr val="FFFFFF"/>
                </a:highlight>
                <a:latin typeface="Consolas" panose="020B0609020204030204" pitchFamily="49" charset="0"/>
              </a:rPr>
              <a:t>: </a:t>
            </a:r>
            <a:r>
              <a:rPr lang="nl-BE" sz="1755" dirty="0">
                <a:solidFill>
                  <a:srgbClr val="0000FF"/>
                </a:solidFill>
                <a:highlight>
                  <a:srgbClr val="FFFFFF"/>
                </a:highlight>
                <a:latin typeface="Consolas" panose="020B0609020204030204" pitchFamily="49" charset="0"/>
              </a:rPr>
              <a:t>#ee3e64</a:t>
            </a:r>
            <a:r>
              <a:rPr lang="nl-BE" sz="1755" dirty="0">
                <a:solidFill>
                  <a:srgbClr val="000000"/>
                </a:solidFill>
                <a:highlight>
                  <a:srgbClr val="FFFFFF"/>
                </a:highlight>
                <a:latin typeface="Consolas" panose="020B0609020204030204" pitchFamily="49" charset="0"/>
              </a:rPr>
              <a:t>;</a:t>
            </a:r>
          </a:p>
          <a:p>
            <a:pPr>
              <a:defRPr/>
            </a:pPr>
            <a:r>
              <a:rPr lang="nl-BE" sz="1755" dirty="0">
                <a:solidFill>
                  <a:srgbClr val="000000"/>
                </a:solidFill>
                <a:highlight>
                  <a:srgbClr val="FFFFFF"/>
                </a:highlight>
                <a:latin typeface="Consolas" panose="020B0609020204030204" pitchFamily="49" charset="0"/>
              </a:rPr>
              <a:t>}</a:t>
            </a:r>
          </a:p>
          <a:p>
            <a:pPr>
              <a:defRPr/>
            </a:pPr>
            <a:endParaRPr lang="nl-BE" sz="1755" dirty="0">
              <a:solidFill>
                <a:srgbClr val="000000"/>
              </a:solidFill>
              <a:highlight>
                <a:srgbClr val="FFFFFF"/>
              </a:highlight>
              <a:latin typeface="Consolas" panose="020B0609020204030204" pitchFamily="49" charset="0"/>
            </a:endParaRPr>
          </a:p>
          <a:p>
            <a:pPr>
              <a:defRPr/>
            </a:pPr>
            <a:r>
              <a:rPr lang="nl-BE" sz="1755" dirty="0">
                <a:solidFill>
                  <a:srgbClr val="800000"/>
                </a:solidFill>
                <a:highlight>
                  <a:srgbClr val="FFFFFF"/>
                </a:highlight>
                <a:latin typeface="Consolas" panose="020B0609020204030204" pitchFamily="49" charset="0"/>
              </a:rPr>
              <a:t>#box_2</a:t>
            </a:r>
            <a:r>
              <a:rPr lang="nl-BE" sz="1755" dirty="0">
                <a:solidFill>
                  <a:srgbClr val="000000"/>
                </a:solidFill>
                <a:highlight>
                  <a:srgbClr val="FFFFFF"/>
                </a:highlight>
                <a:latin typeface="Consolas" panose="020B0609020204030204" pitchFamily="49" charset="0"/>
              </a:rPr>
              <a:t> {</a:t>
            </a:r>
          </a:p>
          <a:p>
            <a:pPr>
              <a:defRPr/>
            </a:pPr>
            <a:r>
              <a:rPr lang="nl-BE" sz="1755" dirty="0">
                <a:solidFill>
                  <a:srgbClr val="000000"/>
                </a:solidFill>
                <a:highlight>
                  <a:srgbClr val="FFFFFF"/>
                </a:highlight>
                <a:latin typeface="Consolas" panose="020B0609020204030204" pitchFamily="49" charset="0"/>
              </a:rPr>
              <a:t>    </a:t>
            </a:r>
            <a:r>
              <a:rPr lang="nl-BE" sz="1755" dirty="0">
                <a:solidFill>
                  <a:srgbClr val="FF0000"/>
                </a:solidFill>
                <a:highlight>
                  <a:srgbClr val="FFFFFF"/>
                </a:highlight>
                <a:latin typeface="Consolas" panose="020B0609020204030204" pitchFamily="49" charset="0"/>
              </a:rPr>
              <a:t>position</a:t>
            </a:r>
            <a:r>
              <a:rPr lang="nl-BE" sz="1755" dirty="0">
                <a:solidFill>
                  <a:srgbClr val="000000"/>
                </a:solidFill>
                <a:highlight>
                  <a:srgbClr val="FFFFFF"/>
                </a:highlight>
                <a:latin typeface="Consolas" panose="020B0609020204030204" pitchFamily="49" charset="0"/>
              </a:rPr>
              <a:t>: </a:t>
            </a:r>
            <a:r>
              <a:rPr lang="nl-BE" sz="1755" dirty="0">
                <a:solidFill>
                  <a:srgbClr val="0000FF"/>
                </a:solidFill>
                <a:highlight>
                  <a:srgbClr val="FFFFFF"/>
                </a:highlight>
                <a:latin typeface="Consolas" panose="020B0609020204030204" pitchFamily="49" charset="0"/>
              </a:rPr>
              <a:t>absolute</a:t>
            </a:r>
            <a:r>
              <a:rPr lang="nl-BE" sz="1755" dirty="0">
                <a:solidFill>
                  <a:srgbClr val="000000"/>
                </a:solidFill>
                <a:highlight>
                  <a:srgbClr val="FFFFFF"/>
                </a:highlight>
                <a:latin typeface="Consolas" panose="020B0609020204030204" pitchFamily="49" charset="0"/>
              </a:rPr>
              <a:t>;</a:t>
            </a:r>
          </a:p>
          <a:p>
            <a:pPr>
              <a:defRPr/>
            </a:pPr>
            <a:r>
              <a:rPr lang="nl-BE" sz="1755" dirty="0">
                <a:solidFill>
                  <a:srgbClr val="000000"/>
                </a:solidFill>
                <a:highlight>
                  <a:srgbClr val="FFFFFF"/>
                </a:highlight>
                <a:latin typeface="Consolas" panose="020B0609020204030204" pitchFamily="49" charset="0"/>
              </a:rPr>
              <a:t>    </a:t>
            </a:r>
            <a:r>
              <a:rPr lang="nl-BE" sz="1755" dirty="0">
                <a:solidFill>
                  <a:srgbClr val="FF0000"/>
                </a:solidFill>
                <a:highlight>
                  <a:srgbClr val="FFFFFF"/>
                </a:highlight>
                <a:latin typeface="Consolas" panose="020B0609020204030204" pitchFamily="49" charset="0"/>
              </a:rPr>
              <a:t>background</a:t>
            </a:r>
            <a:r>
              <a:rPr lang="nl-BE" sz="1755" dirty="0">
                <a:solidFill>
                  <a:srgbClr val="000000"/>
                </a:solidFill>
                <a:highlight>
                  <a:srgbClr val="FFFFFF"/>
                </a:highlight>
                <a:latin typeface="Consolas" panose="020B0609020204030204" pitchFamily="49" charset="0"/>
              </a:rPr>
              <a:t>: </a:t>
            </a:r>
            <a:r>
              <a:rPr lang="nl-BE" sz="1755" dirty="0">
                <a:solidFill>
                  <a:srgbClr val="0000FF"/>
                </a:solidFill>
                <a:highlight>
                  <a:srgbClr val="FFFFFF"/>
                </a:highlight>
                <a:latin typeface="Consolas" panose="020B0609020204030204" pitchFamily="49" charset="0"/>
              </a:rPr>
              <a:t>#44accf</a:t>
            </a:r>
            <a:r>
              <a:rPr lang="nl-BE" sz="1755" dirty="0">
                <a:solidFill>
                  <a:srgbClr val="000000"/>
                </a:solidFill>
                <a:highlight>
                  <a:srgbClr val="FFFFFF"/>
                </a:highlight>
                <a:latin typeface="Consolas" panose="020B0609020204030204" pitchFamily="49" charset="0"/>
              </a:rPr>
              <a:t>;</a:t>
            </a:r>
          </a:p>
          <a:p>
            <a:pPr>
              <a:defRPr/>
            </a:pPr>
            <a:r>
              <a:rPr lang="nl-BE" sz="1755" dirty="0">
                <a:solidFill>
                  <a:srgbClr val="000000"/>
                </a:solidFill>
                <a:highlight>
                  <a:srgbClr val="FFFFFF"/>
                </a:highlight>
                <a:latin typeface="Consolas" panose="020B0609020204030204" pitchFamily="49" charset="0"/>
              </a:rPr>
              <a:t>}</a:t>
            </a:r>
          </a:p>
          <a:p>
            <a:pPr>
              <a:defRPr/>
            </a:pPr>
            <a:endParaRPr lang="nl-BE" sz="1755" dirty="0">
              <a:solidFill>
                <a:srgbClr val="000000"/>
              </a:solidFill>
              <a:highlight>
                <a:srgbClr val="FFFFFF"/>
              </a:highlight>
              <a:latin typeface="Consolas" panose="020B0609020204030204" pitchFamily="49" charset="0"/>
            </a:endParaRPr>
          </a:p>
          <a:p>
            <a:pPr>
              <a:defRPr/>
            </a:pPr>
            <a:r>
              <a:rPr lang="nl-BE" sz="1755" dirty="0">
                <a:solidFill>
                  <a:srgbClr val="800000"/>
                </a:solidFill>
                <a:highlight>
                  <a:srgbClr val="FFFFFF"/>
                </a:highlight>
                <a:latin typeface="Consolas" panose="020B0609020204030204" pitchFamily="49" charset="0"/>
              </a:rPr>
              <a:t>#box_3</a:t>
            </a:r>
            <a:r>
              <a:rPr lang="nl-BE" sz="1755" dirty="0">
                <a:solidFill>
                  <a:srgbClr val="000000"/>
                </a:solidFill>
                <a:highlight>
                  <a:srgbClr val="FFFFFF"/>
                </a:highlight>
                <a:latin typeface="Consolas" panose="020B0609020204030204" pitchFamily="49" charset="0"/>
              </a:rPr>
              <a:t> {</a:t>
            </a:r>
          </a:p>
          <a:p>
            <a:pPr>
              <a:defRPr/>
            </a:pPr>
            <a:r>
              <a:rPr lang="nl-BE" sz="1755" dirty="0">
                <a:solidFill>
                  <a:srgbClr val="000000"/>
                </a:solidFill>
                <a:highlight>
                  <a:srgbClr val="FFFFFF"/>
                </a:highlight>
                <a:latin typeface="Consolas" panose="020B0609020204030204" pitchFamily="49" charset="0"/>
              </a:rPr>
              <a:t>    </a:t>
            </a:r>
            <a:r>
              <a:rPr lang="nl-BE" sz="1755" dirty="0">
                <a:solidFill>
                  <a:srgbClr val="FF0000"/>
                </a:solidFill>
                <a:highlight>
                  <a:srgbClr val="FFFFFF"/>
                </a:highlight>
                <a:latin typeface="Consolas" panose="020B0609020204030204" pitchFamily="49" charset="0"/>
              </a:rPr>
              <a:t>position</a:t>
            </a:r>
            <a:r>
              <a:rPr lang="nl-BE" sz="1755" dirty="0">
                <a:solidFill>
                  <a:srgbClr val="000000"/>
                </a:solidFill>
                <a:highlight>
                  <a:srgbClr val="FFFFFF"/>
                </a:highlight>
                <a:latin typeface="Consolas" panose="020B0609020204030204" pitchFamily="49" charset="0"/>
              </a:rPr>
              <a:t>: </a:t>
            </a:r>
            <a:r>
              <a:rPr lang="nl-BE" sz="1755" dirty="0">
                <a:solidFill>
                  <a:srgbClr val="0000FF"/>
                </a:solidFill>
                <a:highlight>
                  <a:srgbClr val="FFFFFF"/>
                </a:highlight>
                <a:latin typeface="Consolas" panose="020B0609020204030204" pitchFamily="49" charset="0"/>
              </a:rPr>
              <a:t>absolute</a:t>
            </a:r>
            <a:r>
              <a:rPr lang="nl-BE" sz="1755" dirty="0">
                <a:solidFill>
                  <a:srgbClr val="000000"/>
                </a:solidFill>
                <a:highlight>
                  <a:srgbClr val="FFFFFF"/>
                </a:highlight>
                <a:latin typeface="Consolas" panose="020B0609020204030204" pitchFamily="49" charset="0"/>
              </a:rPr>
              <a:t>;</a:t>
            </a:r>
          </a:p>
          <a:p>
            <a:pPr>
              <a:defRPr/>
            </a:pPr>
            <a:r>
              <a:rPr lang="nl-BE" sz="1755" dirty="0">
                <a:solidFill>
                  <a:srgbClr val="000000"/>
                </a:solidFill>
                <a:highlight>
                  <a:srgbClr val="FFFFFF"/>
                </a:highlight>
                <a:latin typeface="Consolas" panose="020B0609020204030204" pitchFamily="49" charset="0"/>
              </a:rPr>
              <a:t>    </a:t>
            </a:r>
            <a:r>
              <a:rPr lang="nl-BE" sz="1755" dirty="0">
                <a:solidFill>
                  <a:srgbClr val="FF0000"/>
                </a:solidFill>
                <a:highlight>
                  <a:srgbClr val="FFFFFF"/>
                </a:highlight>
                <a:latin typeface="Consolas" panose="020B0609020204030204" pitchFamily="49" charset="0"/>
              </a:rPr>
              <a:t>background</a:t>
            </a:r>
            <a:r>
              <a:rPr lang="nl-BE" sz="1755" dirty="0">
                <a:solidFill>
                  <a:srgbClr val="000000"/>
                </a:solidFill>
                <a:highlight>
                  <a:srgbClr val="FFFFFF"/>
                </a:highlight>
                <a:latin typeface="Consolas" panose="020B0609020204030204" pitchFamily="49" charset="0"/>
              </a:rPr>
              <a:t>: </a:t>
            </a:r>
            <a:r>
              <a:rPr lang="nl-BE" sz="1755" dirty="0">
                <a:solidFill>
                  <a:srgbClr val="0000FF"/>
                </a:solidFill>
                <a:highlight>
                  <a:srgbClr val="FFFFFF"/>
                </a:highlight>
                <a:latin typeface="Consolas" panose="020B0609020204030204" pitchFamily="49" charset="0"/>
              </a:rPr>
              <a:t>#b7d84b</a:t>
            </a:r>
            <a:r>
              <a:rPr lang="nl-BE" sz="1755" dirty="0">
                <a:solidFill>
                  <a:srgbClr val="000000"/>
                </a:solidFill>
                <a:highlight>
                  <a:srgbClr val="FFFFFF"/>
                </a:highlight>
                <a:latin typeface="Consolas" panose="020B0609020204030204" pitchFamily="49" charset="0"/>
              </a:rPr>
              <a:t>;</a:t>
            </a:r>
          </a:p>
          <a:p>
            <a:pPr>
              <a:defRPr/>
            </a:pPr>
            <a:r>
              <a:rPr lang="nl-BE" sz="1755" dirty="0">
                <a:solidFill>
                  <a:srgbClr val="000000"/>
                </a:solidFill>
                <a:highlight>
                  <a:srgbClr val="FFFFFF"/>
                </a:highlight>
                <a:latin typeface="Consolas" panose="020B0609020204030204" pitchFamily="49" charset="0"/>
              </a:rPr>
              <a:t>}</a:t>
            </a:r>
            <a:endParaRPr lang="nl-BE" sz="1755"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D38D94D0-2A58-45CD-AA71-E45AB2A1B051}"/>
              </a:ext>
            </a:extLst>
          </p:cNvPr>
          <p:cNvSpPr>
            <a:spLocks noGrp="1"/>
          </p:cNvSpPr>
          <p:nvPr>
            <p:ph type="title"/>
          </p:nvPr>
        </p:nvSpPr>
        <p:spPr/>
        <p:txBody>
          <a:bodyPr/>
          <a:lstStyle/>
          <a:p>
            <a:r>
              <a:rPr lang="nl-BE" altLang="en-US"/>
              <a:t>Relative</a:t>
            </a:r>
          </a:p>
        </p:txBody>
      </p:sp>
      <p:sp>
        <p:nvSpPr>
          <p:cNvPr id="17411" name="Content Placeholder 2">
            <a:extLst>
              <a:ext uri="{FF2B5EF4-FFF2-40B4-BE49-F238E27FC236}">
                <a16:creationId xmlns:a16="http://schemas.microsoft.com/office/drawing/2014/main" id="{E21A7A1F-112C-44FA-9F4B-A8119D9D28F3}"/>
              </a:ext>
            </a:extLst>
          </p:cNvPr>
          <p:cNvSpPr>
            <a:spLocks noGrp="1"/>
          </p:cNvSpPr>
          <p:nvPr>
            <p:ph idx="1"/>
          </p:nvPr>
        </p:nvSpPr>
        <p:spPr/>
        <p:txBody>
          <a:bodyPr/>
          <a:lstStyle/>
          <a:p>
            <a:r>
              <a:rPr lang="nl-BE" altLang="en-US"/>
              <a:t>Fixed on your page</a:t>
            </a:r>
          </a:p>
          <a:p>
            <a:r>
              <a:rPr lang="nl-BE" altLang="en-US"/>
              <a:t>Always visible, event when you scroll</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8DBBDCAE-086E-4433-A2A5-D1CF96DDA25E}"/>
              </a:ext>
            </a:extLst>
          </p:cNvPr>
          <p:cNvSpPr>
            <a:spLocks noGrp="1"/>
          </p:cNvSpPr>
          <p:nvPr>
            <p:ph type="ctrTitle"/>
          </p:nvPr>
        </p:nvSpPr>
        <p:spPr>
          <a:xfrm>
            <a:off x="1472399" y="2173842"/>
            <a:ext cx="6098400" cy="1274372"/>
          </a:xfrm>
        </p:spPr>
        <p:txBody>
          <a:bodyPr/>
          <a:lstStyle/>
          <a:p>
            <a:pPr algn="l"/>
            <a:r>
              <a:rPr lang="nl-BE" altLang="en-US" dirty="0"/>
              <a:t>CSS</a:t>
            </a:r>
          </a:p>
        </p:txBody>
      </p:sp>
      <p:sp>
        <p:nvSpPr>
          <p:cNvPr id="2" name="Subtitle 1">
            <a:extLst>
              <a:ext uri="{FF2B5EF4-FFF2-40B4-BE49-F238E27FC236}">
                <a16:creationId xmlns:a16="http://schemas.microsoft.com/office/drawing/2014/main" id="{47A79FCD-4B9C-4B62-B9C3-4642AB44DFE7}"/>
              </a:ext>
            </a:extLst>
          </p:cNvPr>
          <p:cNvSpPr>
            <a:spLocks noGrp="1"/>
          </p:cNvSpPr>
          <p:nvPr>
            <p:ph type="subTitle" idx="1"/>
          </p:nvPr>
        </p:nvSpPr>
        <p:spPr>
          <a:xfrm>
            <a:off x="1472399" y="2811028"/>
            <a:ext cx="6098399" cy="1010086"/>
          </a:xfrm>
        </p:spPr>
        <p:txBody>
          <a:bodyPr/>
          <a:lstStyle/>
          <a:p>
            <a:r>
              <a:rPr lang="nl-BE" altLang="en-US" dirty="0"/>
              <a:t>Margin</a:t>
            </a:r>
            <a:endParaRPr lang="en-BE" dirty="0"/>
          </a:p>
        </p:txBody>
      </p:sp>
      <p:sp>
        <p:nvSpPr>
          <p:cNvPr id="3" name="Text Placeholder 2">
            <a:extLst>
              <a:ext uri="{FF2B5EF4-FFF2-40B4-BE49-F238E27FC236}">
                <a16:creationId xmlns:a16="http://schemas.microsoft.com/office/drawing/2014/main" id="{138A695F-0790-49EB-984F-0468C041FF9F}"/>
              </a:ext>
            </a:extLst>
          </p:cNvPr>
          <p:cNvSpPr>
            <a:spLocks noGrp="1"/>
          </p:cNvSpPr>
          <p:nvPr>
            <p:ph type="body" sz="quarter" idx="10"/>
          </p:nvPr>
        </p:nvSpPr>
        <p:spPr/>
        <p:txBody>
          <a:bodyPr/>
          <a:lstStyle/>
          <a:p>
            <a:r>
              <a:rPr lang="nl-BE" dirty="0"/>
              <a:t>7</a:t>
            </a:r>
            <a:endParaRPr lang="en-BE" dirty="0"/>
          </a:p>
        </p:txBody>
      </p:sp>
    </p:spTree>
    <p:extLst>
      <p:ext uri="{BB962C8B-B14F-4D97-AF65-F5344CB8AC3E}">
        <p14:creationId xmlns:p14="http://schemas.microsoft.com/office/powerpoint/2010/main" val="27535204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Content Placeholder 20">
            <a:extLst>
              <a:ext uri="{FF2B5EF4-FFF2-40B4-BE49-F238E27FC236}">
                <a16:creationId xmlns:a16="http://schemas.microsoft.com/office/drawing/2014/main" id="{BC37C2B7-80FE-4DE1-AF5C-4440E1E9B0C8}"/>
              </a:ext>
            </a:extLst>
          </p:cNvPr>
          <p:cNvSpPr>
            <a:spLocks noGrp="1"/>
          </p:cNvSpPr>
          <p:nvPr>
            <p:ph idx="1"/>
          </p:nvPr>
        </p:nvSpPr>
        <p:spPr/>
        <p:txBody>
          <a:bodyPr/>
          <a:lstStyle/>
          <a:p>
            <a:r>
              <a:rPr lang="nl-BE" altLang="en-US" dirty="0"/>
              <a:t>Creates a transparent space around an element</a:t>
            </a:r>
          </a:p>
          <a:p>
            <a:endParaRPr lang="nl-BE" altLang="en-US" dirty="0"/>
          </a:p>
          <a:p>
            <a:r>
              <a:rPr lang="nl-BE" altLang="en-US" dirty="0"/>
              <a:t>Options</a:t>
            </a:r>
          </a:p>
          <a:p>
            <a:pPr lvl="1"/>
            <a:r>
              <a:rPr lang="nl-BE" altLang="en-US" sz="2000" dirty="0"/>
              <a:t>Length: fixed length</a:t>
            </a:r>
          </a:p>
          <a:p>
            <a:pPr lvl="1"/>
            <a:r>
              <a:rPr lang="nl-BE" altLang="en-US" sz="2000" dirty="0"/>
              <a:t>%</a:t>
            </a:r>
          </a:p>
          <a:p>
            <a:pPr lvl="1"/>
            <a:r>
              <a:rPr lang="nl-BE" altLang="en-US" sz="2000" dirty="0"/>
              <a:t>Inherit from the parent</a:t>
            </a:r>
          </a:p>
          <a:p>
            <a:pPr lvl="1"/>
            <a:r>
              <a:rPr lang="nl-BE" altLang="en-US" sz="2000" dirty="0"/>
              <a:t>Auto: browser will calculate a value</a:t>
            </a:r>
          </a:p>
        </p:txBody>
      </p:sp>
      <p:sp>
        <p:nvSpPr>
          <p:cNvPr id="6" name="Rectangle 5">
            <a:extLst>
              <a:ext uri="{FF2B5EF4-FFF2-40B4-BE49-F238E27FC236}">
                <a16:creationId xmlns:a16="http://schemas.microsoft.com/office/drawing/2014/main" id="{A8548C73-B9C4-425E-9EBD-58C0E9492619}"/>
              </a:ext>
            </a:extLst>
          </p:cNvPr>
          <p:cNvSpPr/>
          <p:nvPr/>
        </p:nvSpPr>
        <p:spPr bwMode="auto">
          <a:xfrm>
            <a:off x="5333178" y="1881258"/>
            <a:ext cx="3534767" cy="561934"/>
          </a:xfrm>
          <a:prstGeom prst="rect">
            <a:avLst/>
          </a:prstGeom>
          <a:noFill/>
          <a:ln w="12700" cap="flat" cmpd="sng" algn="ctr">
            <a:solidFill>
              <a:schemeClr val="tx1">
                <a:lumMod val="65000"/>
                <a:lumOff val="35000"/>
              </a:schemeClr>
            </a:solidFill>
            <a:prstDash val="solid"/>
            <a:round/>
            <a:headEnd type="none" w="med" len="med"/>
            <a:tailEnd type="none" w="med" len="med"/>
          </a:ln>
          <a:effectLst/>
          <a:extLst/>
        </p:spPr>
        <p:txBody>
          <a:bodyPr wrap="square" lIns="157917" tIns="157917" rIns="157917" bIns="157917" anchor="ctr">
            <a:spAutoFit/>
          </a:bodyPr>
          <a:lstStyle/>
          <a:p>
            <a:pPr eaLnBrk="1" hangingPunct="1">
              <a:spcBef>
                <a:spcPct val="50000"/>
              </a:spcBef>
              <a:defRPr/>
            </a:pPr>
            <a:endParaRPr lang="nl-BE" sz="1579"/>
          </a:p>
        </p:txBody>
      </p:sp>
      <p:sp>
        <p:nvSpPr>
          <p:cNvPr id="19460" name="Title 3">
            <a:extLst>
              <a:ext uri="{FF2B5EF4-FFF2-40B4-BE49-F238E27FC236}">
                <a16:creationId xmlns:a16="http://schemas.microsoft.com/office/drawing/2014/main" id="{51A1E84F-3B16-4DE1-A23B-7D16562FAFD5}"/>
              </a:ext>
            </a:extLst>
          </p:cNvPr>
          <p:cNvSpPr>
            <a:spLocks noGrp="1"/>
          </p:cNvSpPr>
          <p:nvPr>
            <p:ph type="title"/>
          </p:nvPr>
        </p:nvSpPr>
        <p:spPr/>
        <p:txBody>
          <a:bodyPr/>
          <a:lstStyle/>
          <a:p>
            <a:r>
              <a:rPr lang="nl-BE" altLang="en-US"/>
              <a:t>Margin</a:t>
            </a:r>
          </a:p>
        </p:txBody>
      </p:sp>
      <p:sp>
        <p:nvSpPr>
          <p:cNvPr id="5" name="Rectangle 4">
            <a:extLst>
              <a:ext uri="{FF2B5EF4-FFF2-40B4-BE49-F238E27FC236}">
                <a16:creationId xmlns:a16="http://schemas.microsoft.com/office/drawing/2014/main" id="{35B1C004-BE93-486C-A17F-E4FB04CEE49A}"/>
              </a:ext>
            </a:extLst>
          </p:cNvPr>
          <p:cNvSpPr/>
          <p:nvPr/>
        </p:nvSpPr>
        <p:spPr bwMode="auto">
          <a:xfrm>
            <a:off x="5333178" y="1887525"/>
            <a:ext cx="3534767" cy="561934"/>
          </a:xfrm>
          <a:prstGeom prst="rect">
            <a:avLst/>
          </a:prstGeom>
          <a:solidFill>
            <a:schemeClr val="tx1"/>
          </a:solidFill>
          <a:ln>
            <a:headEnd type="none" w="med" len="med"/>
            <a:tailEnd type="none" w="med" len="med"/>
          </a:ln>
          <a:extLst/>
        </p:spPr>
        <p:style>
          <a:lnRef idx="1">
            <a:schemeClr val="dk1"/>
          </a:lnRef>
          <a:fillRef idx="3">
            <a:schemeClr val="dk1"/>
          </a:fillRef>
          <a:effectRef idx="2">
            <a:schemeClr val="dk1"/>
          </a:effectRef>
          <a:fontRef idx="minor">
            <a:schemeClr val="lt1"/>
          </a:fontRef>
        </p:style>
        <p:txBody>
          <a:bodyPr lIns="157917" tIns="157917" rIns="157917" bIns="157917" anchor="ctr">
            <a:spAutoFit/>
          </a:bodyPr>
          <a:lstStyle/>
          <a:p>
            <a:pPr algn="ctr" eaLnBrk="1" hangingPunct="1">
              <a:spcBef>
                <a:spcPct val="50000"/>
              </a:spcBef>
              <a:defRPr/>
            </a:pPr>
            <a:r>
              <a:rPr lang="nl-BE" sz="1579" dirty="0">
                <a:solidFill>
                  <a:schemeClr val="bg1"/>
                </a:solidFill>
              </a:rPr>
              <a:t>An Element</a:t>
            </a:r>
          </a:p>
        </p:txBody>
      </p:sp>
      <p:cxnSp>
        <p:nvCxnSpPr>
          <p:cNvPr id="19462" name="Straight Arrow Connector 7">
            <a:extLst>
              <a:ext uri="{FF2B5EF4-FFF2-40B4-BE49-F238E27FC236}">
                <a16:creationId xmlns:a16="http://schemas.microsoft.com/office/drawing/2014/main" id="{4903AF22-22A4-444F-AC70-A1F34A5F9EDA}"/>
              </a:ext>
            </a:extLst>
          </p:cNvPr>
          <p:cNvCxnSpPr>
            <a:cxnSpLocks noChangeShapeType="1"/>
            <a:endCxn id="5" idx="0"/>
          </p:cNvCxnSpPr>
          <p:nvPr/>
        </p:nvCxnSpPr>
        <p:spPr bwMode="auto">
          <a:xfrm>
            <a:off x="7100561" y="1622539"/>
            <a:ext cx="1" cy="264986"/>
          </a:xfrm>
          <a:prstGeom prst="straightConnector1">
            <a:avLst/>
          </a:prstGeom>
          <a:noFill/>
          <a:ln w="9525" algn="ctr">
            <a:solidFill>
              <a:srgbClr val="000066"/>
            </a:solidFill>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463" name="Straight Arrow Connector 12">
            <a:extLst>
              <a:ext uri="{FF2B5EF4-FFF2-40B4-BE49-F238E27FC236}">
                <a16:creationId xmlns:a16="http://schemas.microsoft.com/office/drawing/2014/main" id="{4D065BD2-EAB0-4AA3-8A00-CFD0E5D0E135}"/>
              </a:ext>
            </a:extLst>
          </p:cNvPr>
          <p:cNvCxnSpPr>
            <a:cxnSpLocks noChangeShapeType="1"/>
          </p:cNvCxnSpPr>
          <p:nvPr/>
        </p:nvCxnSpPr>
        <p:spPr bwMode="auto">
          <a:xfrm>
            <a:off x="7100561" y="2452611"/>
            <a:ext cx="0" cy="264620"/>
          </a:xfrm>
          <a:prstGeom prst="straightConnector1">
            <a:avLst/>
          </a:prstGeom>
          <a:noFill/>
          <a:ln w="9525" algn="ctr">
            <a:solidFill>
              <a:srgbClr val="000066"/>
            </a:solidFill>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464" name="Straight Arrow Connector 13">
            <a:extLst>
              <a:ext uri="{FF2B5EF4-FFF2-40B4-BE49-F238E27FC236}">
                <a16:creationId xmlns:a16="http://schemas.microsoft.com/office/drawing/2014/main" id="{BAB1C4AE-31DC-44CF-A417-838F6191B9F8}"/>
              </a:ext>
            </a:extLst>
          </p:cNvPr>
          <p:cNvCxnSpPr>
            <a:cxnSpLocks noChangeShapeType="1"/>
            <a:endCxn id="5" idx="3"/>
          </p:cNvCxnSpPr>
          <p:nvPr/>
        </p:nvCxnSpPr>
        <p:spPr bwMode="auto">
          <a:xfrm flipH="1">
            <a:off x="8867945" y="2168492"/>
            <a:ext cx="276055" cy="0"/>
          </a:xfrm>
          <a:prstGeom prst="straightConnector1">
            <a:avLst/>
          </a:prstGeom>
          <a:noFill/>
          <a:ln w="9525" algn="ctr">
            <a:solidFill>
              <a:srgbClr val="000066"/>
            </a:solidFill>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465" name="Straight Arrow Connector 19">
            <a:extLst>
              <a:ext uri="{FF2B5EF4-FFF2-40B4-BE49-F238E27FC236}">
                <a16:creationId xmlns:a16="http://schemas.microsoft.com/office/drawing/2014/main" id="{2B9AEEA8-8BE0-4CB9-88D6-B570B45D4CF4}"/>
              </a:ext>
            </a:extLst>
          </p:cNvPr>
          <p:cNvCxnSpPr>
            <a:cxnSpLocks noChangeShapeType="1"/>
          </p:cNvCxnSpPr>
          <p:nvPr/>
        </p:nvCxnSpPr>
        <p:spPr bwMode="auto">
          <a:xfrm flipH="1">
            <a:off x="5067165" y="2168492"/>
            <a:ext cx="266012" cy="6963"/>
          </a:xfrm>
          <a:prstGeom prst="straightConnector1">
            <a:avLst/>
          </a:prstGeom>
          <a:noFill/>
          <a:ln w="9525" algn="ctr">
            <a:solidFill>
              <a:srgbClr val="000066"/>
            </a:solidFill>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C1C495AC-39C2-4A37-B014-31ACAC62E745}"/>
              </a:ext>
            </a:extLst>
          </p:cNvPr>
          <p:cNvSpPr>
            <a:spLocks noGrp="1"/>
          </p:cNvSpPr>
          <p:nvPr>
            <p:ph type="title"/>
          </p:nvPr>
        </p:nvSpPr>
        <p:spPr/>
        <p:txBody>
          <a:bodyPr/>
          <a:lstStyle/>
          <a:p>
            <a:r>
              <a:rPr lang="nl-BE" altLang="en-US"/>
              <a:t>Margin: auto</a:t>
            </a:r>
          </a:p>
        </p:txBody>
      </p:sp>
      <p:sp>
        <p:nvSpPr>
          <p:cNvPr id="3" name="Content Placeholder 2">
            <a:extLst>
              <a:ext uri="{FF2B5EF4-FFF2-40B4-BE49-F238E27FC236}">
                <a16:creationId xmlns:a16="http://schemas.microsoft.com/office/drawing/2014/main" id="{09E86A10-A33D-4F02-BF05-B6DAB6A5DC88}"/>
              </a:ext>
            </a:extLst>
          </p:cNvPr>
          <p:cNvSpPr>
            <a:spLocks noGrp="1"/>
          </p:cNvSpPr>
          <p:nvPr>
            <p:ph idx="1"/>
          </p:nvPr>
        </p:nvSpPr>
        <p:spPr/>
        <p:txBody>
          <a:bodyPr/>
          <a:lstStyle/>
          <a:p>
            <a:pPr>
              <a:defRPr/>
            </a:pPr>
            <a:r>
              <a:rPr lang="nl-BE" dirty="0"/>
              <a:t>Most cases</a:t>
            </a:r>
          </a:p>
          <a:p>
            <a:pPr lvl="1">
              <a:defRPr/>
            </a:pPr>
            <a:r>
              <a:rPr lang="nl-BE" sz="2000" dirty="0"/>
              <a:t>0</a:t>
            </a:r>
          </a:p>
          <a:p>
            <a:pPr lvl="1">
              <a:defRPr/>
            </a:pPr>
            <a:r>
              <a:rPr lang="nl-BE" sz="2000" dirty="0"/>
              <a:t>Distance to reach parent element’s edge</a:t>
            </a:r>
          </a:p>
          <a:p>
            <a:pPr lvl="1">
              <a:defRPr/>
            </a:pPr>
            <a:endParaRPr lang="nl-BE" dirty="0"/>
          </a:p>
          <a:p>
            <a:pPr>
              <a:defRPr/>
            </a:pPr>
            <a:r>
              <a:rPr lang="nl-BE" dirty="0"/>
              <a:t>Block elements with specified with</a:t>
            </a:r>
          </a:p>
          <a:p>
            <a:pPr lvl="1">
              <a:defRPr/>
            </a:pPr>
            <a:r>
              <a:rPr lang="nl-BE" sz="2000" dirty="0"/>
              <a:t>Left and right margin will be equal</a:t>
            </a:r>
          </a:p>
          <a:p>
            <a:pPr marL="401102" lvl="1" indent="0">
              <a:buNone/>
              <a:defRPr/>
            </a:pPr>
            <a:endParaRPr lang="nl-BE" dirty="0"/>
          </a:p>
          <a:p>
            <a:pPr lvl="1">
              <a:defRPr/>
            </a:pPr>
            <a:endParaRPr lang="nl-BE"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1506" name="TextBox 4">
            <a:extLst>
              <a:ext uri="{FF2B5EF4-FFF2-40B4-BE49-F238E27FC236}">
                <a16:creationId xmlns:a16="http://schemas.microsoft.com/office/drawing/2014/main" id="{49F715D8-53B5-47C2-B25F-BA56AD88C3EC}"/>
              </a:ext>
            </a:extLst>
          </p:cNvPr>
          <p:cNvSpPr txBox="1">
            <a:spLocks noChangeArrowheads="1"/>
          </p:cNvSpPr>
          <p:nvPr/>
        </p:nvSpPr>
        <p:spPr bwMode="auto">
          <a:xfrm>
            <a:off x="2564416" y="2490214"/>
            <a:ext cx="5617243" cy="1064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nl-BE" altLang="en-US" sz="3158">
                <a:solidFill>
                  <a:schemeClr val="bg1"/>
                </a:solidFill>
              </a:rPr>
              <a:t>margin: 20px 30px 40px 50px;</a:t>
            </a:r>
          </a:p>
          <a:p>
            <a:endParaRPr lang="nl-BE" altLang="en-US" sz="3158">
              <a:solidFill>
                <a:schemeClr val="bg1"/>
              </a:solidFill>
            </a:endParaRPr>
          </a:p>
        </p:txBody>
      </p:sp>
      <p:sp>
        <p:nvSpPr>
          <p:cNvPr id="6" name="TextBox 5">
            <a:extLst>
              <a:ext uri="{FF2B5EF4-FFF2-40B4-BE49-F238E27FC236}">
                <a16:creationId xmlns:a16="http://schemas.microsoft.com/office/drawing/2014/main" id="{99BF7E72-694B-49B3-B0B4-55EA684DCE27}"/>
              </a:ext>
            </a:extLst>
          </p:cNvPr>
          <p:cNvSpPr txBox="1"/>
          <p:nvPr/>
        </p:nvSpPr>
        <p:spPr>
          <a:xfrm>
            <a:off x="4225903" y="2167099"/>
            <a:ext cx="596189" cy="335348"/>
          </a:xfrm>
          <a:prstGeom prst="rect">
            <a:avLst/>
          </a:prstGeom>
          <a:solidFill>
            <a:schemeClr val="tx1"/>
          </a:solidFill>
        </p:spPr>
        <p:style>
          <a:lnRef idx="1">
            <a:schemeClr val="dk1"/>
          </a:lnRef>
          <a:fillRef idx="3">
            <a:schemeClr val="dk1"/>
          </a:fillRef>
          <a:effectRef idx="2">
            <a:schemeClr val="dk1"/>
          </a:effectRef>
          <a:fontRef idx="minor">
            <a:schemeClr val="lt1"/>
          </a:fontRef>
        </p:style>
        <p:txBody>
          <a:bodyPr wrap="none">
            <a:spAutoFit/>
          </a:bodyPr>
          <a:lstStyle/>
          <a:p>
            <a:pPr algn="ctr">
              <a:defRPr/>
            </a:pPr>
            <a:r>
              <a:rPr lang="nl-BE" sz="1579" dirty="0"/>
              <a:t>TOP</a:t>
            </a:r>
          </a:p>
        </p:txBody>
      </p:sp>
      <p:sp>
        <p:nvSpPr>
          <p:cNvPr id="7" name="TextBox 6">
            <a:extLst>
              <a:ext uri="{FF2B5EF4-FFF2-40B4-BE49-F238E27FC236}">
                <a16:creationId xmlns:a16="http://schemas.microsoft.com/office/drawing/2014/main" id="{F762C2A3-D55F-402E-9416-96A18CFA7B5B}"/>
              </a:ext>
            </a:extLst>
          </p:cNvPr>
          <p:cNvSpPr txBox="1"/>
          <p:nvPr/>
        </p:nvSpPr>
        <p:spPr>
          <a:xfrm>
            <a:off x="5051306" y="2167099"/>
            <a:ext cx="813044" cy="335348"/>
          </a:xfrm>
          <a:prstGeom prst="rect">
            <a:avLst/>
          </a:prstGeom>
          <a:solidFill>
            <a:schemeClr val="tx1"/>
          </a:solidFill>
        </p:spPr>
        <p:style>
          <a:lnRef idx="1">
            <a:schemeClr val="dk1"/>
          </a:lnRef>
          <a:fillRef idx="3">
            <a:schemeClr val="dk1"/>
          </a:fillRef>
          <a:effectRef idx="2">
            <a:schemeClr val="dk1"/>
          </a:effectRef>
          <a:fontRef idx="minor">
            <a:schemeClr val="lt1"/>
          </a:fontRef>
        </p:style>
        <p:txBody>
          <a:bodyPr wrap="none">
            <a:spAutoFit/>
          </a:bodyPr>
          <a:lstStyle/>
          <a:p>
            <a:pPr algn="ctr">
              <a:defRPr/>
            </a:pPr>
            <a:r>
              <a:rPr lang="nl-BE" sz="1579" dirty="0"/>
              <a:t>RIGHT</a:t>
            </a:r>
          </a:p>
        </p:txBody>
      </p:sp>
      <p:sp>
        <p:nvSpPr>
          <p:cNvPr id="8" name="TextBox 7">
            <a:extLst>
              <a:ext uri="{FF2B5EF4-FFF2-40B4-BE49-F238E27FC236}">
                <a16:creationId xmlns:a16="http://schemas.microsoft.com/office/drawing/2014/main" id="{D27C7541-01E7-407A-BE8F-7241716B0335}"/>
              </a:ext>
            </a:extLst>
          </p:cNvPr>
          <p:cNvSpPr txBox="1"/>
          <p:nvPr/>
        </p:nvSpPr>
        <p:spPr>
          <a:xfrm>
            <a:off x="5997972" y="2167099"/>
            <a:ext cx="1045030" cy="335348"/>
          </a:xfrm>
          <a:prstGeom prst="rect">
            <a:avLst/>
          </a:prstGeom>
          <a:solidFill>
            <a:schemeClr val="tx1"/>
          </a:solidFill>
        </p:spPr>
        <p:style>
          <a:lnRef idx="1">
            <a:schemeClr val="dk1"/>
          </a:lnRef>
          <a:fillRef idx="3">
            <a:schemeClr val="dk1"/>
          </a:fillRef>
          <a:effectRef idx="2">
            <a:schemeClr val="dk1"/>
          </a:effectRef>
          <a:fontRef idx="minor">
            <a:schemeClr val="lt1"/>
          </a:fontRef>
        </p:style>
        <p:txBody>
          <a:bodyPr wrap="none">
            <a:spAutoFit/>
          </a:bodyPr>
          <a:lstStyle/>
          <a:p>
            <a:pPr algn="ctr">
              <a:defRPr/>
            </a:pPr>
            <a:r>
              <a:rPr lang="nl-BE" sz="1579" dirty="0"/>
              <a:t>BOTTOM</a:t>
            </a:r>
          </a:p>
        </p:txBody>
      </p:sp>
      <p:sp>
        <p:nvSpPr>
          <p:cNvPr id="9" name="TextBox 8">
            <a:extLst>
              <a:ext uri="{FF2B5EF4-FFF2-40B4-BE49-F238E27FC236}">
                <a16:creationId xmlns:a16="http://schemas.microsoft.com/office/drawing/2014/main" id="{A494B534-F39C-4C38-A3B7-C631DBA8D123}"/>
              </a:ext>
            </a:extLst>
          </p:cNvPr>
          <p:cNvSpPr txBox="1"/>
          <p:nvPr/>
        </p:nvSpPr>
        <p:spPr>
          <a:xfrm>
            <a:off x="7179187" y="2167099"/>
            <a:ext cx="678391" cy="335348"/>
          </a:xfrm>
          <a:prstGeom prst="rect">
            <a:avLst/>
          </a:prstGeom>
          <a:solidFill>
            <a:schemeClr val="tx1"/>
          </a:solidFill>
        </p:spPr>
        <p:style>
          <a:lnRef idx="1">
            <a:schemeClr val="dk1"/>
          </a:lnRef>
          <a:fillRef idx="3">
            <a:schemeClr val="dk1"/>
          </a:fillRef>
          <a:effectRef idx="2">
            <a:schemeClr val="dk1"/>
          </a:effectRef>
          <a:fontRef idx="minor">
            <a:schemeClr val="lt1"/>
          </a:fontRef>
        </p:style>
        <p:txBody>
          <a:bodyPr wrap="none">
            <a:spAutoFit/>
          </a:bodyPr>
          <a:lstStyle/>
          <a:p>
            <a:pPr algn="ctr">
              <a:defRPr/>
            </a:pPr>
            <a:r>
              <a:rPr lang="nl-BE" sz="1579" dirty="0"/>
              <a:t>LEFT</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2530" name="TextBox 4">
            <a:extLst>
              <a:ext uri="{FF2B5EF4-FFF2-40B4-BE49-F238E27FC236}">
                <a16:creationId xmlns:a16="http://schemas.microsoft.com/office/drawing/2014/main" id="{D49CF6D7-7AC6-4AA5-A230-BB020E6B1D66}"/>
              </a:ext>
            </a:extLst>
          </p:cNvPr>
          <p:cNvSpPr txBox="1">
            <a:spLocks noChangeArrowheads="1"/>
          </p:cNvSpPr>
          <p:nvPr/>
        </p:nvSpPr>
        <p:spPr bwMode="auto">
          <a:xfrm>
            <a:off x="2564415" y="2490214"/>
            <a:ext cx="4624984" cy="1064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nl-BE" altLang="en-US" sz="3158">
                <a:solidFill>
                  <a:schemeClr val="bg1"/>
                </a:solidFill>
              </a:rPr>
              <a:t>margin: 20px 30px 50px;</a:t>
            </a:r>
          </a:p>
          <a:p>
            <a:endParaRPr lang="nl-BE" altLang="en-US" sz="3158">
              <a:solidFill>
                <a:schemeClr val="bg1"/>
              </a:solidFill>
            </a:endParaRPr>
          </a:p>
        </p:txBody>
      </p:sp>
      <p:sp>
        <p:nvSpPr>
          <p:cNvPr id="6" name="TextBox 5">
            <a:extLst>
              <a:ext uri="{FF2B5EF4-FFF2-40B4-BE49-F238E27FC236}">
                <a16:creationId xmlns:a16="http://schemas.microsoft.com/office/drawing/2014/main" id="{97C288D9-17D0-4E3A-AA6E-8C04E73795A6}"/>
              </a:ext>
            </a:extLst>
          </p:cNvPr>
          <p:cNvSpPr txBox="1"/>
          <p:nvPr/>
        </p:nvSpPr>
        <p:spPr>
          <a:xfrm>
            <a:off x="4225903" y="2167099"/>
            <a:ext cx="596189" cy="335348"/>
          </a:xfrm>
          <a:prstGeom prst="rect">
            <a:avLst/>
          </a:prstGeom>
          <a:solidFill>
            <a:schemeClr val="tx1"/>
          </a:solidFill>
        </p:spPr>
        <p:style>
          <a:lnRef idx="1">
            <a:schemeClr val="dk1"/>
          </a:lnRef>
          <a:fillRef idx="3">
            <a:schemeClr val="dk1"/>
          </a:fillRef>
          <a:effectRef idx="2">
            <a:schemeClr val="dk1"/>
          </a:effectRef>
          <a:fontRef idx="minor">
            <a:schemeClr val="lt1"/>
          </a:fontRef>
        </p:style>
        <p:txBody>
          <a:bodyPr wrap="none">
            <a:spAutoFit/>
          </a:bodyPr>
          <a:lstStyle/>
          <a:p>
            <a:pPr algn="ctr">
              <a:defRPr/>
            </a:pPr>
            <a:r>
              <a:rPr lang="nl-BE" sz="1579" dirty="0"/>
              <a:t>TOP</a:t>
            </a:r>
          </a:p>
        </p:txBody>
      </p:sp>
      <p:sp>
        <p:nvSpPr>
          <p:cNvPr id="7" name="TextBox 6">
            <a:extLst>
              <a:ext uri="{FF2B5EF4-FFF2-40B4-BE49-F238E27FC236}">
                <a16:creationId xmlns:a16="http://schemas.microsoft.com/office/drawing/2014/main" id="{FD10FEEE-0FA2-434E-9295-546C56E643E7}"/>
              </a:ext>
            </a:extLst>
          </p:cNvPr>
          <p:cNvSpPr txBox="1"/>
          <p:nvPr/>
        </p:nvSpPr>
        <p:spPr>
          <a:xfrm>
            <a:off x="5076375" y="1681034"/>
            <a:ext cx="813044" cy="335348"/>
          </a:xfrm>
          <a:prstGeom prst="rect">
            <a:avLst/>
          </a:prstGeom>
          <a:solidFill>
            <a:schemeClr val="tx1"/>
          </a:solidFill>
        </p:spPr>
        <p:style>
          <a:lnRef idx="1">
            <a:schemeClr val="dk1"/>
          </a:lnRef>
          <a:fillRef idx="3">
            <a:schemeClr val="dk1"/>
          </a:fillRef>
          <a:effectRef idx="2">
            <a:schemeClr val="dk1"/>
          </a:effectRef>
          <a:fontRef idx="minor">
            <a:schemeClr val="lt1"/>
          </a:fontRef>
        </p:style>
        <p:txBody>
          <a:bodyPr wrap="none">
            <a:spAutoFit/>
          </a:bodyPr>
          <a:lstStyle/>
          <a:p>
            <a:pPr algn="ctr">
              <a:defRPr/>
            </a:pPr>
            <a:r>
              <a:rPr lang="nl-BE" sz="1579" dirty="0"/>
              <a:t>RIGHT</a:t>
            </a:r>
          </a:p>
        </p:txBody>
      </p:sp>
      <p:sp>
        <p:nvSpPr>
          <p:cNvPr id="8" name="TextBox 7">
            <a:extLst>
              <a:ext uri="{FF2B5EF4-FFF2-40B4-BE49-F238E27FC236}">
                <a16:creationId xmlns:a16="http://schemas.microsoft.com/office/drawing/2014/main" id="{8768BF7F-C8D9-40CF-B891-B2290261F45B}"/>
              </a:ext>
            </a:extLst>
          </p:cNvPr>
          <p:cNvSpPr txBox="1"/>
          <p:nvPr/>
        </p:nvSpPr>
        <p:spPr>
          <a:xfrm>
            <a:off x="5997972" y="2167099"/>
            <a:ext cx="1045030" cy="335348"/>
          </a:xfrm>
          <a:prstGeom prst="rect">
            <a:avLst/>
          </a:prstGeom>
          <a:solidFill>
            <a:schemeClr val="tx1"/>
          </a:solidFill>
        </p:spPr>
        <p:style>
          <a:lnRef idx="1">
            <a:schemeClr val="dk1"/>
          </a:lnRef>
          <a:fillRef idx="3">
            <a:schemeClr val="dk1"/>
          </a:fillRef>
          <a:effectRef idx="2">
            <a:schemeClr val="dk1"/>
          </a:effectRef>
          <a:fontRef idx="minor">
            <a:schemeClr val="lt1"/>
          </a:fontRef>
        </p:style>
        <p:txBody>
          <a:bodyPr wrap="none">
            <a:spAutoFit/>
          </a:bodyPr>
          <a:lstStyle/>
          <a:p>
            <a:pPr algn="ctr">
              <a:defRPr/>
            </a:pPr>
            <a:r>
              <a:rPr lang="nl-BE" sz="1579" dirty="0"/>
              <a:t>BOTTOM</a:t>
            </a:r>
          </a:p>
        </p:txBody>
      </p:sp>
      <p:sp>
        <p:nvSpPr>
          <p:cNvPr id="9" name="TextBox 8">
            <a:extLst>
              <a:ext uri="{FF2B5EF4-FFF2-40B4-BE49-F238E27FC236}">
                <a16:creationId xmlns:a16="http://schemas.microsoft.com/office/drawing/2014/main" id="{85D2BC39-A735-4BB5-B9CD-2733A80D76A2}"/>
              </a:ext>
            </a:extLst>
          </p:cNvPr>
          <p:cNvSpPr txBox="1"/>
          <p:nvPr/>
        </p:nvSpPr>
        <p:spPr>
          <a:xfrm>
            <a:off x="5145159" y="2167099"/>
            <a:ext cx="675477" cy="335348"/>
          </a:xfrm>
          <a:prstGeom prst="rect">
            <a:avLst/>
          </a:prstGeom>
          <a:solidFill>
            <a:schemeClr val="tx1"/>
          </a:solidFill>
        </p:spPr>
        <p:style>
          <a:lnRef idx="1">
            <a:schemeClr val="dk1"/>
          </a:lnRef>
          <a:fillRef idx="3">
            <a:schemeClr val="dk1"/>
          </a:fillRef>
          <a:effectRef idx="2">
            <a:schemeClr val="dk1"/>
          </a:effectRef>
          <a:fontRef idx="minor">
            <a:schemeClr val="lt1"/>
          </a:fontRef>
        </p:style>
        <p:txBody>
          <a:bodyPr>
            <a:spAutoFit/>
          </a:bodyPr>
          <a:lstStyle/>
          <a:p>
            <a:pPr algn="ctr">
              <a:defRPr/>
            </a:pPr>
            <a:r>
              <a:rPr lang="nl-BE" sz="1579" dirty="0"/>
              <a:t>LEFT</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4578" name="TextBox 4">
            <a:extLst>
              <a:ext uri="{FF2B5EF4-FFF2-40B4-BE49-F238E27FC236}">
                <a16:creationId xmlns:a16="http://schemas.microsoft.com/office/drawing/2014/main" id="{23C86DBA-6EBC-4DEE-904B-A1753CA11760}"/>
              </a:ext>
            </a:extLst>
          </p:cNvPr>
          <p:cNvSpPr txBox="1">
            <a:spLocks noChangeArrowheads="1"/>
          </p:cNvSpPr>
          <p:nvPr/>
        </p:nvSpPr>
        <p:spPr bwMode="auto">
          <a:xfrm>
            <a:off x="2564416" y="2490214"/>
            <a:ext cx="3632726" cy="1064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nl-BE" altLang="en-US" sz="3158">
                <a:solidFill>
                  <a:schemeClr val="bg1"/>
                </a:solidFill>
              </a:rPr>
              <a:t>margin: 20px 30px;</a:t>
            </a:r>
          </a:p>
          <a:p>
            <a:endParaRPr lang="nl-BE" altLang="en-US" sz="3158">
              <a:solidFill>
                <a:schemeClr val="bg1"/>
              </a:solidFill>
            </a:endParaRPr>
          </a:p>
        </p:txBody>
      </p:sp>
      <p:sp>
        <p:nvSpPr>
          <p:cNvPr id="6" name="TextBox 5">
            <a:extLst>
              <a:ext uri="{FF2B5EF4-FFF2-40B4-BE49-F238E27FC236}">
                <a16:creationId xmlns:a16="http://schemas.microsoft.com/office/drawing/2014/main" id="{06D18C1E-4360-4FF0-B6E2-756064A7BD09}"/>
              </a:ext>
            </a:extLst>
          </p:cNvPr>
          <p:cNvSpPr txBox="1"/>
          <p:nvPr/>
        </p:nvSpPr>
        <p:spPr>
          <a:xfrm>
            <a:off x="4074143" y="1681034"/>
            <a:ext cx="899708" cy="335348"/>
          </a:xfrm>
          <a:prstGeom prst="rect">
            <a:avLst/>
          </a:prstGeom>
          <a:solidFill>
            <a:schemeClr val="tx1"/>
          </a:solidFill>
        </p:spPr>
        <p:style>
          <a:lnRef idx="1">
            <a:schemeClr val="dk1"/>
          </a:lnRef>
          <a:fillRef idx="3">
            <a:schemeClr val="dk1"/>
          </a:fillRef>
          <a:effectRef idx="2">
            <a:schemeClr val="dk1"/>
          </a:effectRef>
          <a:fontRef idx="minor">
            <a:schemeClr val="lt1"/>
          </a:fontRef>
        </p:style>
        <p:txBody>
          <a:bodyPr>
            <a:spAutoFit/>
          </a:bodyPr>
          <a:lstStyle/>
          <a:p>
            <a:pPr algn="ctr">
              <a:defRPr/>
            </a:pPr>
            <a:r>
              <a:rPr lang="nl-BE" sz="1579" dirty="0"/>
              <a:t>TOP</a:t>
            </a:r>
          </a:p>
        </p:txBody>
      </p:sp>
      <p:sp>
        <p:nvSpPr>
          <p:cNvPr id="7" name="TextBox 6">
            <a:extLst>
              <a:ext uri="{FF2B5EF4-FFF2-40B4-BE49-F238E27FC236}">
                <a16:creationId xmlns:a16="http://schemas.microsoft.com/office/drawing/2014/main" id="{53754BBC-26F8-4834-A42D-CF60148E1865}"/>
              </a:ext>
            </a:extLst>
          </p:cNvPr>
          <p:cNvSpPr txBox="1"/>
          <p:nvPr/>
        </p:nvSpPr>
        <p:spPr>
          <a:xfrm>
            <a:off x="5126514" y="1681034"/>
            <a:ext cx="813044" cy="335348"/>
          </a:xfrm>
          <a:prstGeom prst="rect">
            <a:avLst/>
          </a:prstGeom>
          <a:solidFill>
            <a:schemeClr val="tx1"/>
          </a:solidFill>
        </p:spPr>
        <p:style>
          <a:lnRef idx="1">
            <a:schemeClr val="dk1"/>
          </a:lnRef>
          <a:fillRef idx="3">
            <a:schemeClr val="dk1"/>
          </a:fillRef>
          <a:effectRef idx="2">
            <a:schemeClr val="dk1"/>
          </a:effectRef>
          <a:fontRef idx="minor">
            <a:schemeClr val="lt1"/>
          </a:fontRef>
        </p:style>
        <p:txBody>
          <a:bodyPr wrap="none">
            <a:spAutoFit/>
          </a:bodyPr>
          <a:lstStyle/>
          <a:p>
            <a:pPr algn="ctr">
              <a:defRPr/>
            </a:pPr>
            <a:r>
              <a:rPr lang="nl-BE" sz="1579" dirty="0"/>
              <a:t>RIGHT</a:t>
            </a:r>
          </a:p>
        </p:txBody>
      </p:sp>
      <p:sp>
        <p:nvSpPr>
          <p:cNvPr id="8" name="TextBox 7">
            <a:extLst>
              <a:ext uri="{FF2B5EF4-FFF2-40B4-BE49-F238E27FC236}">
                <a16:creationId xmlns:a16="http://schemas.microsoft.com/office/drawing/2014/main" id="{7334D86A-6059-4ADF-AEF0-63E0C50534A6}"/>
              </a:ext>
            </a:extLst>
          </p:cNvPr>
          <p:cNvSpPr txBox="1"/>
          <p:nvPr/>
        </p:nvSpPr>
        <p:spPr>
          <a:xfrm>
            <a:off x="4001482" y="2167099"/>
            <a:ext cx="1045030" cy="335348"/>
          </a:xfrm>
          <a:prstGeom prst="rect">
            <a:avLst/>
          </a:prstGeom>
          <a:solidFill>
            <a:schemeClr val="tx1"/>
          </a:solidFill>
        </p:spPr>
        <p:style>
          <a:lnRef idx="1">
            <a:schemeClr val="dk1"/>
          </a:lnRef>
          <a:fillRef idx="3">
            <a:schemeClr val="dk1"/>
          </a:fillRef>
          <a:effectRef idx="2">
            <a:schemeClr val="dk1"/>
          </a:effectRef>
          <a:fontRef idx="minor">
            <a:schemeClr val="lt1"/>
          </a:fontRef>
        </p:style>
        <p:txBody>
          <a:bodyPr wrap="none">
            <a:spAutoFit/>
          </a:bodyPr>
          <a:lstStyle/>
          <a:p>
            <a:pPr algn="ctr">
              <a:defRPr/>
            </a:pPr>
            <a:r>
              <a:rPr lang="nl-BE" sz="1579" dirty="0"/>
              <a:t>BOTTOM</a:t>
            </a:r>
          </a:p>
        </p:txBody>
      </p:sp>
      <p:sp>
        <p:nvSpPr>
          <p:cNvPr id="9" name="TextBox 8">
            <a:extLst>
              <a:ext uri="{FF2B5EF4-FFF2-40B4-BE49-F238E27FC236}">
                <a16:creationId xmlns:a16="http://schemas.microsoft.com/office/drawing/2014/main" id="{F22DCFC7-ADD5-4F1B-997C-B728C8558510}"/>
              </a:ext>
            </a:extLst>
          </p:cNvPr>
          <p:cNvSpPr txBox="1"/>
          <p:nvPr/>
        </p:nvSpPr>
        <p:spPr>
          <a:xfrm>
            <a:off x="5195297" y="2167099"/>
            <a:ext cx="675477" cy="335348"/>
          </a:xfrm>
          <a:prstGeom prst="rect">
            <a:avLst/>
          </a:prstGeom>
          <a:solidFill>
            <a:schemeClr val="tx1"/>
          </a:solidFill>
        </p:spPr>
        <p:style>
          <a:lnRef idx="1">
            <a:schemeClr val="dk1"/>
          </a:lnRef>
          <a:fillRef idx="3">
            <a:schemeClr val="dk1"/>
          </a:fillRef>
          <a:effectRef idx="2">
            <a:schemeClr val="dk1"/>
          </a:effectRef>
          <a:fontRef idx="minor">
            <a:schemeClr val="lt1"/>
          </a:fontRef>
        </p:style>
        <p:txBody>
          <a:bodyPr>
            <a:spAutoFit/>
          </a:bodyPr>
          <a:lstStyle/>
          <a:p>
            <a:pPr algn="ctr">
              <a:defRPr/>
            </a:pPr>
            <a:r>
              <a:rPr lang="nl-BE" sz="1579" dirty="0"/>
              <a:t>LEFT</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6626" name="TextBox 4">
            <a:extLst>
              <a:ext uri="{FF2B5EF4-FFF2-40B4-BE49-F238E27FC236}">
                <a16:creationId xmlns:a16="http://schemas.microsoft.com/office/drawing/2014/main" id="{B52D2741-EDDD-46DF-9E78-B90A6BB2338D}"/>
              </a:ext>
            </a:extLst>
          </p:cNvPr>
          <p:cNvSpPr txBox="1">
            <a:spLocks noChangeArrowheads="1"/>
          </p:cNvSpPr>
          <p:nvPr/>
        </p:nvSpPr>
        <p:spPr bwMode="auto">
          <a:xfrm>
            <a:off x="2564415" y="2490214"/>
            <a:ext cx="2640466" cy="1064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nl-BE" altLang="en-US" sz="3158">
                <a:solidFill>
                  <a:schemeClr val="bg1"/>
                </a:solidFill>
              </a:rPr>
              <a:t>margin: 20px;</a:t>
            </a:r>
          </a:p>
          <a:p>
            <a:endParaRPr lang="nl-BE" altLang="en-US" sz="3158">
              <a:solidFill>
                <a:schemeClr val="bg1"/>
              </a:solidFill>
            </a:endParaRPr>
          </a:p>
        </p:txBody>
      </p:sp>
      <p:sp>
        <p:nvSpPr>
          <p:cNvPr id="6" name="TextBox 5">
            <a:extLst>
              <a:ext uri="{FF2B5EF4-FFF2-40B4-BE49-F238E27FC236}">
                <a16:creationId xmlns:a16="http://schemas.microsoft.com/office/drawing/2014/main" id="{D7BAD5C5-40B3-4FA6-9BD7-5ADCA0E82E39}"/>
              </a:ext>
            </a:extLst>
          </p:cNvPr>
          <p:cNvSpPr txBox="1"/>
          <p:nvPr/>
        </p:nvSpPr>
        <p:spPr>
          <a:xfrm>
            <a:off x="4099212" y="956810"/>
            <a:ext cx="899708" cy="335348"/>
          </a:xfrm>
          <a:prstGeom prst="rect">
            <a:avLst/>
          </a:prstGeom>
          <a:solidFill>
            <a:schemeClr val="tx1"/>
          </a:solidFill>
        </p:spPr>
        <p:style>
          <a:lnRef idx="1">
            <a:schemeClr val="dk1"/>
          </a:lnRef>
          <a:fillRef idx="3">
            <a:schemeClr val="dk1"/>
          </a:fillRef>
          <a:effectRef idx="2">
            <a:schemeClr val="dk1"/>
          </a:effectRef>
          <a:fontRef idx="minor">
            <a:schemeClr val="lt1"/>
          </a:fontRef>
        </p:style>
        <p:txBody>
          <a:bodyPr>
            <a:spAutoFit/>
          </a:bodyPr>
          <a:lstStyle/>
          <a:p>
            <a:pPr algn="ctr">
              <a:defRPr/>
            </a:pPr>
            <a:r>
              <a:rPr lang="nl-BE" sz="1579" dirty="0"/>
              <a:t>TOP</a:t>
            </a:r>
          </a:p>
        </p:txBody>
      </p:sp>
      <p:sp>
        <p:nvSpPr>
          <p:cNvPr id="7" name="TextBox 6">
            <a:extLst>
              <a:ext uri="{FF2B5EF4-FFF2-40B4-BE49-F238E27FC236}">
                <a16:creationId xmlns:a16="http://schemas.microsoft.com/office/drawing/2014/main" id="{C6156BFE-ACEC-42AE-A586-2EE73420C692}"/>
              </a:ext>
            </a:extLst>
          </p:cNvPr>
          <p:cNvSpPr txBox="1"/>
          <p:nvPr/>
        </p:nvSpPr>
        <p:spPr>
          <a:xfrm>
            <a:off x="4099212" y="1356525"/>
            <a:ext cx="899708" cy="335348"/>
          </a:xfrm>
          <a:prstGeom prst="rect">
            <a:avLst/>
          </a:prstGeom>
          <a:solidFill>
            <a:schemeClr val="tx1"/>
          </a:solidFill>
        </p:spPr>
        <p:style>
          <a:lnRef idx="1">
            <a:schemeClr val="dk1"/>
          </a:lnRef>
          <a:fillRef idx="3">
            <a:schemeClr val="dk1"/>
          </a:fillRef>
          <a:effectRef idx="2">
            <a:schemeClr val="dk1"/>
          </a:effectRef>
          <a:fontRef idx="minor">
            <a:schemeClr val="lt1"/>
          </a:fontRef>
        </p:style>
        <p:txBody>
          <a:bodyPr>
            <a:spAutoFit/>
          </a:bodyPr>
          <a:lstStyle/>
          <a:p>
            <a:pPr algn="ctr">
              <a:defRPr/>
            </a:pPr>
            <a:r>
              <a:rPr lang="nl-BE" sz="1579" dirty="0"/>
              <a:t>RIGHT</a:t>
            </a:r>
          </a:p>
        </p:txBody>
      </p:sp>
      <p:sp>
        <p:nvSpPr>
          <p:cNvPr id="8" name="TextBox 7">
            <a:extLst>
              <a:ext uri="{FF2B5EF4-FFF2-40B4-BE49-F238E27FC236}">
                <a16:creationId xmlns:a16="http://schemas.microsoft.com/office/drawing/2014/main" id="{4A34A67B-C142-4DB5-B8C2-18472AD50931}"/>
              </a:ext>
            </a:extLst>
          </p:cNvPr>
          <p:cNvSpPr txBox="1"/>
          <p:nvPr/>
        </p:nvSpPr>
        <p:spPr>
          <a:xfrm>
            <a:off x="4026551" y="1756242"/>
            <a:ext cx="1045030" cy="335348"/>
          </a:xfrm>
          <a:prstGeom prst="rect">
            <a:avLst/>
          </a:prstGeom>
          <a:solidFill>
            <a:schemeClr val="tx1"/>
          </a:solidFill>
        </p:spPr>
        <p:style>
          <a:lnRef idx="1">
            <a:schemeClr val="dk1"/>
          </a:lnRef>
          <a:fillRef idx="3">
            <a:schemeClr val="dk1"/>
          </a:fillRef>
          <a:effectRef idx="2">
            <a:schemeClr val="dk1"/>
          </a:effectRef>
          <a:fontRef idx="minor">
            <a:schemeClr val="lt1"/>
          </a:fontRef>
        </p:style>
        <p:txBody>
          <a:bodyPr wrap="none">
            <a:spAutoFit/>
          </a:bodyPr>
          <a:lstStyle/>
          <a:p>
            <a:pPr algn="ctr">
              <a:defRPr/>
            </a:pPr>
            <a:r>
              <a:rPr lang="nl-BE" sz="1579" dirty="0"/>
              <a:t>BOTTOM</a:t>
            </a:r>
          </a:p>
        </p:txBody>
      </p:sp>
      <p:sp>
        <p:nvSpPr>
          <p:cNvPr id="9" name="TextBox 8">
            <a:extLst>
              <a:ext uri="{FF2B5EF4-FFF2-40B4-BE49-F238E27FC236}">
                <a16:creationId xmlns:a16="http://schemas.microsoft.com/office/drawing/2014/main" id="{26D9EBFA-1F03-4B49-9108-64828D99DBE4}"/>
              </a:ext>
            </a:extLst>
          </p:cNvPr>
          <p:cNvSpPr txBox="1"/>
          <p:nvPr/>
        </p:nvSpPr>
        <p:spPr>
          <a:xfrm>
            <a:off x="4099212" y="2167099"/>
            <a:ext cx="899708" cy="335348"/>
          </a:xfrm>
          <a:prstGeom prst="rect">
            <a:avLst/>
          </a:prstGeom>
          <a:solidFill>
            <a:schemeClr val="tx1"/>
          </a:solidFill>
        </p:spPr>
        <p:style>
          <a:lnRef idx="1">
            <a:schemeClr val="dk1"/>
          </a:lnRef>
          <a:fillRef idx="3">
            <a:schemeClr val="dk1"/>
          </a:fillRef>
          <a:effectRef idx="2">
            <a:schemeClr val="dk1"/>
          </a:effectRef>
          <a:fontRef idx="minor">
            <a:schemeClr val="lt1"/>
          </a:fontRef>
        </p:style>
        <p:txBody>
          <a:bodyPr>
            <a:spAutoFit/>
          </a:bodyPr>
          <a:lstStyle/>
          <a:p>
            <a:pPr algn="ctr">
              <a:defRPr/>
            </a:pPr>
            <a:r>
              <a:rPr lang="nl-BE" sz="1579" dirty="0"/>
              <a:t>LEFT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56B740-E4E7-4F0B-BBC7-14F9426E5E8E}"/>
              </a:ext>
            </a:extLst>
          </p:cNvPr>
          <p:cNvPicPr>
            <a:picLocks noChangeAspect="1"/>
          </p:cNvPicPr>
          <p:nvPr/>
        </p:nvPicPr>
        <p:blipFill>
          <a:blip r:embed="rId3"/>
          <a:stretch>
            <a:fillRect/>
          </a:stretch>
        </p:blipFill>
        <p:spPr>
          <a:xfrm>
            <a:off x="0" y="2133"/>
            <a:ext cx="11530693" cy="5525922"/>
          </a:xfrm>
          <a:prstGeom prst="rect">
            <a:avLst/>
          </a:prstGeom>
        </p:spPr>
      </p:pic>
      <p:cxnSp>
        <p:nvCxnSpPr>
          <p:cNvPr id="3" name="Straight Connector 2">
            <a:extLst>
              <a:ext uri="{FF2B5EF4-FFF2-40B4-BE49-F238E27FC236}">
                <a16:creationId xmlns:a16="http://schemas.microsoft.com/office/drawing/2014/main" id="{CE750087-5834-4578-82D3-AB7BBC42A609}"/>
              </a:ext>
            </a:extLst>
          </p:cNvPr>
          <p:cNvCxnSpPr/>
          <p:nvPr/>
        </p:nvCxnSpPr>
        <p:spPr>
          <a:xfrm>
            <a:off x="4218381" y="757081"/>
            <a:ext cx="2015794" cy="0"/>
          </a:xfrm>
          <a:prstGeom prst="line">
            <a:avLst/>
          </a:prstGeom>
          <a:ln w="76200">
            <a:solidFill>
              <a:srgbClr val="EA5D00"/>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38AEF353-46CD-4320-B6BE-7AEBC195028A}"/>
              </a:ext>
            </a:extLst>
          </p:cNvPr>
          <p:cNvSpPr/>
          <p:nvPr/>
        </p:nvSpPr>
        <p:spPr>
          <a:xfrm>
            <a:off x="3759184" y="4835373"/>
            <a:ext cx="2934186" cy="684894"/>
          </a:xfrm>
          <a:prstGeom prst="rect">
            <a:avLst/>
          </a:prstGeom>
          <a:noFill/>
          <a:ln w="38100">
            <a:solidFill>
              <a:srgbClr val="EA5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01654"/>
            <a:endParaRPr lang="en-BE" sz="1578">
              <a:solidFill>
                <a:prstClr val="white"/>
              </a:solidFill>
              <a:latin typeface="Calibri" panose="020F0502020204030204"/>
            </a:endParaRPr>
          </a:p>
        </p:txBody>
      </p:sp>
    </p:spTree>
    <p:extLst>
      <p:ext uri="{BB962C8B-B14F-4D97-AF65-F5344CB8AC3E}">
        <p14:creationId xmlns:p14="http://schemas.microsoft.com/office/powerpoint/2010/main" val="1528637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1">
            <a:extLst>
              <a:ext uri="{FF2B5EF4-FFF2-40B4-BE49-F238E27FC236}">
                <a16:creationId xmlns:a16="http://schemas.microsoft.com/office/drawing/2014/main" id="{022FC8C0-FE07-41FD-BE06-25EFC98D7F55}"/>
              </a:ext>
            </a:extLst>
          </p:cNvPr>
          <p:cNvSpPr>
            <a:spLocks noGrp="1"/>
          </p:cNvSpPr>
          <p:nvPr>
            <p:ph idx="1"/>
          </p:nvPr>
        </p:nvSpPr>
        <p:spPr>
          <a:xfrm>
            <a:off x="1585322" y="2231165"/>
            <a:ext cx="7316048" cy="1162936"/>
          </a:xfrm>
        </p:spPr>
        <p:txBody>
          <a:bodyPr/>
          <a:lstStyle/>
          <a:p>
            <a:r>
              <a:rPr lang="nl-BE" altLang="en-US"/>
              <a:t>How do you center a div horizontally?</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2">
            <a:extLst>
              <a:ext uri="{FF2B5EF4-FFF2-40B4-BE49-F238E27FC236}">
                <a16:creationId xmlns:a16="http://schemas.microsoft.com/office/drawing/2014/main" id="{84032B52-640B-491B-94EA-5529D87FE7C7}"/>
              </a:ext>
            </a:extLst>
          </p:cNvPr>
          <p:cNvSpPr>
            <a:spLocks noGrp="1"/>
          </p:cNvSpPr>
          <p:nvPr>
            <p:ph type="title"/>
          </p:nvPr>
        </p:nvSpPr>
        <p:spPr/>
        <p:txBody>
          <a:bodyPr/>
          <a:lstStyle/>
          <a:p>
            <a:r>
              <a:rPr lang="nl-BE" altLang="en-US"/>
              <a:t>Center div horizontally</a:t>
            </a:r>
          </a:p>
        </p:txBody>
      </p:sp>
      <p:sp>
        <p:nvSpPr>
          <p:cNvPr id="4" name="Rectangle 3">
            <a:extLst>
              <a:ext uri="{FF2B5EF4-FFF2-40B4-BE49-F238E27FC236}">
                <a16:creationId xmlns:a16="http://schemas.microsoft.com/office/drawing/2014/main" id="{0782A2E7-EFDC-4C25-BD74-49A76CC31306}"/>
              </a:ext>
            </a:extLst>
          </p:cNvPr>
          <p:cNvSpPr/>
          <p:nvPr/>
        </p:nvSpPr>
        <p:spPr>
          <a:xfrm>
            <a:off x="3271926" y="1938612"/>
            <a:ext cx="4011083" cy="1604029"/>
          </a:xfrm>
          <a:prstGeom prst="rect">
            <a:avLst/>
          </a:prstGeom>
        </p:spPr>
        <p:txBody>
          <a:bodyPr>
            <a:spAutoFit/>
          </a:bodyPr>
          <a:lstStyle/>
          <a:p>
            <a:pPr>
              <a:defRPr/>
            </a:pPr>
            <a:r>
              <a:rPr lang="nl-BE" sz="2456" dirty="0">
                <a:solidFill>
                  <a:srgbClr val="800000"/>
                </a:solidFill>
                <a:highlight>
                  <a:srgbClr val="FFFFFF"/>
                </a:highlight>
                <a:latin typeface="Consolas" panose="020B0609020204030204" pitchFamily="49" charset="0"/>
              </a:rPr>
              <a:t>.page</a:t>
            </a:r>
            <a:r>
              <a:rPr lang="nl-BE" sz="2456" dirty="0">
                <a:solidFill>
                  <a:srgbClr val="000000"/>
                </a:solidFill>
                <a:highlight>
                  <a:srgbClr val="FFFFFF"/>
                </a:highlight>
                <a:latin typeface="Consolas" panose="020B0609020204030204" pitchFamily="49" charset="0"/>
              </a:rPr>
              <a:t> {</a:t>
            </a:r>
          </a:p>
          <a:p>
            <a:pPr>
              <a:defRPr/>
            </a:pPr>
            <a:r>
              <a:rPr lang="nl-BE" sz="2456" dirty="0">
                <a:solidFill>
                  <a:srgbClr val="000000"/>
                </a:solidFill>
                <a:highlight>
                  <a:srgbClr val="FFFFFF"/>
                </a:highlight>
                <a:latin typeface="Consolas" panose="020B0609020204030204" pitchFamily="49" charset="0"/>
              </a:rPr>
              <a:t>    </a:t>
            </a:r>
            <a:r>
              <a:rPr lang="nl-BE" sz="2456" dirty="0">
                <a:solidFill>
                  <a:srgbClr val="FF0000"/>
                </a:solidFill>
                <a:highlight>
                  <a:srgbClr val="FFFFFF"/>
                </a:highlight>
                <a:latin typeface="Consolas" panose="020B0609020204030204" pitchFamily="49" charset="0"/>
              </a:rPr>
              <a:t>width</a:t>
            </a:r>
            <a:r>
              <a:rPr lang="nl-BE" sz="2456" dirty="0">
                <a:solidFill>
                  <a:srgbClr val="000000"/>
                </a:solidFill>
                <a:highlight>
                  <a:srgbClr val="FFFFFF"/>
                </a:highlight>
                <a:latin typeface="Consolas" panose="020B0609020204030204" pitchFamily="49" charset="0"/>
              </a:rPr>
              <a:t>: </a:t>
            </a:r>
            <a:r>
              <a:rPr lang="nl-BE" sz="2456" dirty="0">
                <a:solidFill>
                  <a:srgbClr val="0000FF"/>
                </a:solidFill>
                <a:highlight>
                  <a:srgbClr val="FFFFFF"/>
                </a:highlight>
                <a:latin typeface="Consolas" panose="020B0609020204030204" pitchFamily="49" charset="0"/>
              </a:rPr>
              <a:t>960px</a:t>
            </a:r>
            <a:r>
              <a:rPr lang="nl-BE" sz="2456" dirty="0">
                <a:solidFill>
                  <a:srgbClr val="000000"/>
                </a:solidFill>
                <a:highlight>
                  <a:srgbClr val="FFFFFF"/>
                </a:highlight>
                <a:latin typeface="Consolas" panose="020B0609020204030204" pitchFamily="49" charset="0"/>
              </a:rPr>
              <a:t>; </a:t>
            </a:r>
          </a:p>
          <a:p>
            <a:pPr>
              <a:defRPr/>
            </a:pPr>
            <a:r>
              <a:rPr lang="nl-BE" sz="2456" dirty="0">
                <a:solidFill>
                  <a:srgbClr val="000000"/>
                </a:solidFill>
                <a:highlight>
                  <a:srgbClr val="FFFFFF"/>
                </a:highlight>
                <a:latin typeface="Consolas" panose="020B0609020204030204" pitchFamily="49" charset="0"/>
              </a:rPr>
              <a:t>    </a:t>
            </a:r>
            <a:r>
              <a:rPr lang="nl-BE" sz="2456" dirty="0">
                <a:solidFill>
                  <a:srgbClr val="FF0000"/>
                </a:solidFill>
                <a:highlight>
                  <a:srgbClr val="FFFFFF"/>
                </a:highlight>
                <a:latin typeface="Consolas" panose="020B0609020204030204" pitchFamily="49" charset="0"/>
              </a:rPr>
              <a:t>margin</a:t>
            </a:r>
            <a:r>
              <a:rPr lang="nl-BE" sz="2456" dirty="0">
                <a:solidFill>
                  <a:srgbClr val="000000"/>
                </a:solidFill>
                <a:highlight>
                  <a:srgbClr val="FFFFFF"/>
                </a:highlight>
                <a:latin typeface="Consolas" panose="020B0609020204030204" pitchFamily="49" charset="0"/>
              </a:rPr>
              <a:t>:</a:t>
            </a:r>
            <a:r>
              <a:rPr lang="nl-BE" sz="2456" dirty="0">
                <a:solidFill>
                  <a:srgbClr val="0000FF"/>
                </a:solidFill>
                <a:highlight>
                  <a:srgbClr val="FFFFFF"/>
                </a:highlight>
                <a:latin typeface="Consolas" panose="020B0609020204030204" pitchFamily="49" charset="0"/>
              </a:rPr>
              <a:t>0px</a:t>
            </a:r>
            <a:r>
              <a:rPr lang="nl-BE" sz="2456" dirty="0">
                <a:solidFill>
                  <a:srgbClr val="000000"/>
                </a:solidFill>
                <a:highlight>
                  <a:srgbClr val="FFFFFF"/>
                </a:highlight>
                <a:latin typeface="Consolas" panose="020B0609020204030204" pitchFamily="49" charset="0"/>
              </a:rPr>
              <a:t> </a:t>
            </a:r>
            <a:r>
              <a:rPr lang="nl-BE" sz="2456" dirty="0">
                <a:solidFill>
                  <a:srgbClr val="0000FF"/>
                </a:solidFill>
                <a:highlight>
                  <a:srgbClr val="FFFFFF"/>
                </a:highlight>
                <a:latin typeface="Consolas" panose="020B0609020204030204" pitchFamily="49" charset="0"/>
              </a:rPr>
              <a:t>auto</a:t>
            </a:r>
            <a:r>
              <a:rPr lang="nl-BE" sz="2456" dirty="0">
                <a:solidFill>
                  <a:srgbClr val="000000"/>
                </a:solidFill>
                <a:highlight>
                  <a:srgbClr val="FFFFFF"/>
                </a:highlight>
                <a:latin typeface="Consolas" panose="020B0609020204030204" pitchFamily="49" charset="0"/>
              </a:rPr>
              <a:t>;</a:t>
            </a:r>
          </a:p>
          <a:p>
            <a:pPr>
              <a:defRPr/>
            </a:pPr>
            <a:r>
              <a:rPr lang="nl-BE" sz="2456" dirty="0">
                <a:solidFill>
                  <a:srgbClr val="000000"/>
                </a:solidFill>
                <a:highlight>
                  <a:srgbClr val="FFFFFF"/>
                </a:highlight>
                <a:latin typeface="Consolas" panose="020B0609020204030204" pitchFamily="49" charset="0"/>
              </a:rPr>
              <a:t>}</a:t>
            </a:r>
            <a:endParaRPr lang="nl-BE" sz="2456" dirty="0"/>
          </a:p>
        </p:txBody>
      </p:sp>
      <p:sp>
        <p:nvSpPr>
          <p:cNvPr id="29700" name="Line Callout 1 4">
            <a:extLst>
              <a:ext uri="{FF2B5EF4-FFF2-40B4-BE49-F238E27FC236}">
                <a16:creationId xmlns:a16="http://schemas.microsoft.com/office/drawing/2014/main" id="{CB9C6D23-9C3A-4445-9605-06D1AB362B8F}"/>
              </a:ext>
            </a:extLst>
          </p:cNvPr>
          <p:cNvSpPr>
            <a:spLocks/>
          </p:cNvSpPr>
          <p:nvPr/>
        </p:nvSpPr>
        <p:spPr bwMode="auto">
          <a:xfrm>
            <a:off x="5987764" y="1068596"/>
            <a:ext cx="1930334" cy="561934"/>
          </a:xfrm>
          <a:prstGeom prst="borderCallout1">
            <a:avLst>
              <a:gd name="adj1" fmla="val 51690"/>
              <a:gd name="adj2" fmla="val 324"/>
              <a:gd name="adj3" fmla="val 210648"/>
              <a:gd name="adj4" fmla="val -39199"/>
            </a:avLst>
          </a:prstGeom>
          <a:solidFill>
            <a:schemeClr val="tx1"/>
          </a:solidFill>
          <a:ln w="9525" algn="ctr">
            <a:solidFill>
              <a:srgbClr val="000066"/>
            </a:solidFill>
            <a:round/>
            <a:headEnd/>
            <a:tailEnd/>
          </a:ln>
        </p:spPr>
        <p:txBody>
          <a:bodyPr lIns="157917" tIns="157917" rIns="157917" bIns="157917"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nl-BE" altLang="en-US" sz="1579">
                <a:solidFill>
                  <a:schemeClr val="bg1"/>
                </a:solidFill>
              </a:rPr>
              <a:t>Width is needed</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DA77637A-AF2A-4AB3-BF9A-CC84BFADAFC2}"/>
              </a:ext>
            </a:extLst>
          </p:cNvPr>
          <p:cNvSpPr>
            <a:spLocks noGrp="1"/>
          </p:cNvSpPr>
          <p:nvPr>
            <p:ph type="title"/>
          </p:nvPr>
        </p:nvSpPr>
        <p:spPr/>
        <p:txBody>
          <a:bodyPr/>
          <a:lstStyle/>
          <a:p>
            <a:r>
              <a:rPr lang="nl-BE" altLang="en-US"/>
              <a:t>Inline elements and margin</a:t>
            </a:r>
          </a:p>
        </p:txBody>
      </p:sp>
      <p:sp>
        <p:nvSpPr>
          <p:cNvPr id="30723" name="Content Placeholder 2">
            <a:extLst>
              <a:ext uri="{FF2B5EF4-FFF2-40B4-BE49-F238E27FC236}">
                <a16:creationId xmlns:a16="http://schemas.microsoft.com/office/drawing/2014/main" id="{7437AAB0-3390-4CF1-86D0-F7A15F638ECB}"/>
              </a:ext>
            </a:extLst>
          </p:cNvPr>
          <p:cNvSpPr>
            <a:spLocks noGrp="1"/>
          </p:cNvSpPr>
          <p:nvPr>
            <p:ph idx="1"/>
          </p:nvPr>
        </p:nvSpPr>
        <p:spPr/>
        <p:txBody>
          <a:bodyPr/>
          <a:lstStyle/>
          <a:p>
            <a:r>
              <a:rPr lang="nl-BE" altLang="en-US"/>
              <a:t>Only left and right margin is applied to an inline element</a:t>
            </a:r>
          </a:p>
        </p:txBody>
      </p:sp>
      <p:pic>
        <p:nvPicPr>
          <p:cNvPr id="30724" name="Picture 3">
            <a:extLst>
              <a:ext uri="{FF2B5EF4-FFF2-40B4-BE49-F238E27FC236}">
                <a16:creationId xmlns:a16="http://schemas.microsoft.com/office/drawing/2014/main" id="{558DE37A-3272-4CF5-A22D-724E3E484D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91155" y="2540352"/>
            <a:ext cx="5389893" cy="157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8DBBDCAE-086E-4433-A2A5-D1CF96DDA25E}"/>
              </a:ext>
            </a:extLst>
          </p:cNvPr>
          <p:cNvSpPr>
            <a:spLocks noGrp="1"/>
          </p:cNvSpPr>
          <p:nvPr>
            <p:ph type="ctrTitle"/>
          </p:nvPr>
        </p:nvSpPr>
        <p:spPr>
          <a:xfrm>
            <a:off x="1472399" y="2173842"/>
            <a:ext cx="6098400" cy="1274372"/>
          </a:xfrm>
        </p:spPr>
        <p:txBody>
          <a:bodyPr/>
          <a:lstStyle/>
          <a:p>
            <a:pPr algn="l"/>
            <a:r>
              <a:rPr lang="nl-BE" altLang="en-US" dirty="0"/>
              <a:t>CSS</a:t>
            </a:r>
          </a:p>
        </p:txBody>
      </p:sp>
      <p:sp>
        <p:nvSpPr>
          <p:cNvPr id="2" name="Subtitle 1">
            <a:extLst>
              <a:ext uri="{FF2B5EF4-FFF2-40B4-BE49-F238E27FC236}">
                <a16:creationId xmlns:a16="http://schemas.microsoft.com/office/drawing/2014/main" id="{47A79FCD-4B9C-4B62-B9C3-4642AB44DFE7}"/>
              </a:ext>
            </a:extLst>
          </p:cNvPr>
          <p:cNvSpPr>
            <a:spLocks noGrp="1"/>
          </p:cNvSpPr>
          <p:nvPr>
            <p:ph type="subTitle" idx="1"/>
          </p:nvPr>
        </p:nvSpPr>
        <p:spPr>
          <a:xfrm>
            <a:off x="1472399" y="2811028"/>
            <a:ext cx="6098399" cy="1010086"/>
          </a:xfrm>
        </p:spPr>
        <p:txBody>
          <a:bodyPr/>
          <a:lstStyle/>
          <a:p>
            <a:r>
              <a:rPr lang="nl-BE" altLang="en-US" dirty="0"/>
              <a:t>Padding</a:t>
            </a:r>
            <a:endParaRPr lang="en-BE" dirty="0"/>
          </a:p>
        </p:txBody>
      </p:sp>
      <p:sp>
        <p:nvSpPr>
          <p:cNvPr id="3" name="Text Placeholder 2">
            <a:extLst>
              <a:ext uri="{FF2B5EF4-FFF2-40B4-BE49-F238E27FC236}">
                <a16:creationId xmlns:a16="http://schemas.microsoft.com/office/drawing/2014/main" id="{138A695F-0790-49EB-984F-0468C041FF9F}"/>
              </a:ext>
            </a:extLst>
          </p:cNvPr>
          <p:cNvSpPr>
            <a:spLocks noGrp="1"/>
          </p:cNvSpPr>
          <p:nvPr>
            <p:ph type="body" sz="quarter" idx="10"/>
          </p:nvPr>
        </p:nvSpPr>
        <p:spPr/>
        <p:txBody>
          <a:bodyPr/>
          <a:lstStyle/>
          <a:p>
            <a:r>
              <a:rPr lang="nl-BE" dirty="0"/>
              <a:t>8</a:t>
            </a:r>
            <a:endParaRPr lang="en-BE" dirty="0"/>
          </a:p>
        </p:txBody>
      </p:sp>
    </p:spTree>
    <p:extLst>
      <p:ext uri="{BB962C8B-B14F-4D97-AF65-F5344CB8AC3E}">
        <p14:creationId xmlns:p14="http://schemas.microsoft.com/office/powerpoint/2010/main" val="6155004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Content Placeholder 20">
            <a:extLst>
              <a:ext uri="{FF2B5EF4-FFF2-40B4-BE49-F238E27FC236}">
                <a16:creationId xmlns:a16="http://schemas.microsoft.com/office/drawing/2014/main" id="{FC8699F9-4FB4-4B63-A480-55150A3897E4}"/>
              </a:ext>
            </a:extLst>
          </p:cNvPr>
          <p:cNvSpPr>
            <a:spLocks noGrp="1"/>
          </p:cNvSpPr>
          <p:nvPr>
            <p:ph idx="1"/>
          </p:nvPr>
        </p:nvSpPr>
        <p:spPr/>
        <p:txBody>
          <a:bodyPr/>
          <a:lstStyle/>
          <a:p>
            <a:r>
              <a:rPr lang="nl-BE" altLang="en-US" dirty="0"/>
              <a:t>Creates a transparent space inside an element</a:t>
            </a:r>
          </a:p>
          <a:p>
            <a:endParaRPr lang="nl-BE" altLang="en-US" dirty="0"/>
          </a:p>
          <a:p>
            <a:r>
              <a:rPr lang="nl-BE" altLang="en-US" dirty="0"/>
              <a:t>Options</a:t>
            </a:r>
          </a:p>
          <a:p>
            <a:pPr lvl="1"/>
            <a:r>
              <a:rPr lang="nl-BE" altLang="en-US" sz="2000" dirty="0"/>
              <a:t>Length: fixed length</a:t>
            </a:r>
          </a:p>
          <a:p>
            <a:pPr lvl="1"/>
            <a:r>
              <a:rPr lang="nl-BE" altLang="en-US" sz="2000" dirty="0"/>
              <a:t>%</a:t>
            </a:r>
          </a:p>
          <a:p>
            <a:pPr lvl="1"/>
            <a:r>
              <a:rPr lang="nl-BE" altLang="en-US" sz="2000" dirty="0"/>
              <a:t>Inherit from the parent</a:t>
            </a:r>
          </a:p>
          <a:p>
            <a:pPr lvl="1"/>
            <a:r>
              <a:rPr lang="nl-BE" altLang="en-US" sz="2000" dirty="0"/>
              <a:t>Auto: browser will calculate a value</a:t>
            </a:r>
          </a:p>
        </p:txBody>
      </p:sp>
      <p:sp>
        <p:nvSpPr>
          <p:cNvPr id="32771" name="Title 3">
            <a:extLst>
              <a:ext uri="{FF2B5EF4-FFF2-40B4-BE49-F238E27FC236}">
                <a16:creationId xmlns:a16="http://schemas.microsoft.com/office/drawing/2014/main" id="{71B23490-1683-4472-97E2-BBED707E6AE5}"/>
              </a:ext>
            </a:extLst>
          </p:cNvPr>
          <p:cNvSpPr>
            <a:spLocks noGrp="1"/>
          </p:cNvSpPr>
          <p:nvPr>
            <p:ph type="title"/>
          </p:nvPr>
        </p:nvSpPr>
        <p:spPr/>
        <p:txBody>
          <a:bodyPr/>
          <a:lstStyle/>
          <a:p>
            <a:r>
              <a:rPr lang="nl-BE" altLang="en-US"/>
              <a:t>Padding</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AFBCE841-0C3F-444C-AC33-74D1AFC2689C}"/>
              </a:ext>
            </a:extLst>
          </p:cNvPr>
          <p:cNvSpPr>
            <a:spLocks noGrp="1"/>
          </p:cNvSpPr>
          <p:nvPr>
            <p:ph type="title"/>
          </p:nvPr>
        </p:nvSpPr>
        <p:spPr/>
        <p:txBody>
          <a:bodyPr/>
          <a:lstStyle/>
          <a:p>
            <a:r>
              <a:rPr lang="nl-BE" altLang="en-US"/>
              <a:t>Inline elements and padding</a:t>
            </a:r>
          </a:p>
        </p:txBody>
      </p:sp>
      <p:sp>
        <p:nvSpPr>
          <p:cNvPr id="33795" name="Content Placeholder 2">
            <a:extLst>
              <a:ext uri="{FF2B5EF4-FFF2-40B4-BE49-F238E27FC236}">
                <a16:creationId xmlns:a16="http://schemas.microsoft.com/office/drawing/2014/main" id="{E219C424-DC1E-4FBB-B375-0DB08F31B18D}"/>
              </a:ext>
            </a:extLst>
          </p:cNvPr>
          <p:cNvSpPr>
            <a:spLocks noGrp="1"/>
          </p:cNvSpPr>
          <p:nvPr>
            <p:ph idx="1"/>
          </p:nvPr>
        </p:nvSpPr>
        <p:spPr/>
        <p:txBody>
          <a:bodyPr/>
          <a:lstStyle/>
          <a:p>
            <a:r>
              <a:rPr lang="nl-BE" altLang="en-US"/>
              <a:t>Only left and right padding applied to inline elements</a:t>
            </a:r>
          </a:p>
        </p:txBody>
      </p:sp>
      <p:pic>
        <p:nvPicPr>
          <p:cNvPr id="33796" name="Picture 3">
            <a:extLst>
              <a:ext uri="{FF2B5EF4-FFF2-40B4-BE49-F238E27FC236}">
                <a16:creationId xmlns:a16="http://schemas.microsoft.com/office/drawing/2014/main" id="{6F63A1D2-55C9-4728-8AF7-3A6A636DF62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6086" y="2423362"/>
            <a:ext cx="5389893" cy="157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8DBBDCAE-086E-4433-A2A5-D1CF96DDA25E}"/>
              </a:ext>
            </a:extLst>
          </p:cNvPr>
          <p:cNvSpPr>
            <a:spLocks noGrp="1"/>
          </p:cNvSpPr>
          <p:nvPr>
            <p:ph type="ctrTitle"/>
          </p:nvPr>
        </p:nvSpPr>
        <p:spPr>
          <a:xfrm>
            <a:off x="1472399" y="2173842"/>
            <a:ext cx="6098400" cy="1274372"/>
          </a:xfrm>
        </p:spPr>
        <p:txBody>
          <a:bodyPr/>
          <a:lstStyle/>
          <a:p>
            <a:pPr algn="l"/>
            <a:r>
              <a:rPr lang="nl-BE" altLang="en-US" dirty="0"/>
              <a:t>CSS</a:t>
            </a:r>
          </a:p>
        </p:txBody>
      </p:sp>
      <p:sp>
        <p:nvSpPr>
          <p:cNvPr id="2" name="Subtitle 1">
            <a:extLst>
              <a:ext uri="{FF2B5EF4-FFF2-40B4-BE49-F238E27FC236}">
                <a16:creationId xmlns:a16="http://schemas.microsoft.com/office/drawing/2014/main" id="{47A79FCD-4B9C-4B62-B9C3-4642AB44DFE7}"/>
              </a:ext>
            </a:extLst>
          </p:cNvPr>
          <p:cNvSpPr>
            <a:spLocks noGrp="1"/>
          </p:cNvSpPr>
          <p:nvPr>
            <p:ph type="subTitle" idx="1"/>
          </p:nvPr>
        </p:nvSpPr>
        <p:spPr>
          <a:xfrm>
            <a:off x="1472399" y="2811028"/>
            <a:ext cx="6098399" cy="1010086"/>
          </a:xfrm>
        </p:spPr>
        <p:txBody>
          <a:bodyPr/>
          <a:lstStyle/>
          <a:p>
            <a:r>
              <a:rPr lang="nl-BE" altLang="en-US" dirty="0"/>
              <a:t>Floats</a:t>
            </a:r>
            <a:endParaRPr lang="en-BE" dirty="0"/>
          </a:p>
        </p:txBody>
      </p:sp>
      <p:sp>
        <p:nvSpPr>
          <p:cNvPr id="3" name="Text Placeholder 2">
            <a:extLst>
              <a:ext uri="{FF2B5EF4-FFF2-40B4-BE49-F238E27FC236}">
                <a16:creationId xmlns:a16="http://schemas.microsoft.com/office/drawing/2014/main" id="{138A695F-0790-49EB-984F-0468C041FF9F}"/>
              </a:ext>
            </a:extLst>
          </p:cNvPr>
          <p:cNvSpPr>
            <a:spLocks noGrp="1"/>
          </p:cNvSpPr>
          <p:nvPr>
            <p:ph type="body" sz="quarter" idx="10"/>
          </p:nvPr>
        </p:nvSpPr>
        <p:spPr/>
        <p:txBody>
          <a:bodyPr/>
          <a:lstStyle/>
          <a:p>
            <a:r>
              <a:rPr lang="nl-BE" dirty="0"/>
              <a:t>9</a:t>
            </a:r>
            <a:endParaRPr lang="en-BE" dirty="0"/>
          </a:p>
        </p:txBody>
      </p:sp>
    </p:spTree>
    <p:extLst>
      <p:ext uri="{BB962C8B-B14F-4D97-AF65-F5344CB8AC3E}">
        <p14:creationId xmlns:p14="http://schemas.microsoft.com/office/powerpoint/2010/main" val="30292866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Content Placeholder 3">
            <a:extLst>
              <a:ext uri="{FF2B5EF4-FFF2-40B4-BE49-F238E27FC236}">
                <a16:creationId xmlns:a16="http://schemas.microsoft.com/office/drawing/2014/main" id="{AA8AFB85-08C0-415A-873F-D8F7A94143CB}"/>
              </a:ext>
            </a:extLst>
          </p:cNvPr>
          <p:cNvSpPr>
            <a:spLocks noGrp="1"/>
          </p:cNvSpPr>
          <p:nvPr>
            <p:ph idx="1"/>
          </p:nvPr>
        </p:nvSpPr>
        <p:spPr>
          <a:xfrm>
            <a:off x="1610391" y="1821700"/>
            <a:ext cx="7316048" cy="1162936"/>
          </a:xfrm>
        </p:spPr>
        <p:txBody>
          <a:bodyPr/>
          <a:lstStyle/>
          <a:p>
            <a:r>
              <a:rPr lang="nl-BE" altLang="en-US" sz="2106"/>
              <a:t>Probably the most understood property</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Content Placeholder 3">
            <a:extLst>
              <a:ext uri="{FF2B5EF4-FFF2-40B4-BE49-F238E27FC236}">
                <a16:creationId xmlns:a16="http://schemas.microsoft.com/office/drawing/2014/main" id="{ECC6121C-EEC5-4764-B92C-3266E06D148A}"/>
              </a:ext>
            </a:extLst>
          </p:cNvPr>
          <p:cNvSpPr>
            <a:spLocks noGrp="1"/>
          </p:cNvSpPr>
          <p:nvPr>
            <p:ph idx="1"/>
          </p:nvPr>
        </p:nvSpPr>
        <p:spPr>
          <a:xfrm>
            <a:off x="1610391" y="1821700"/>
            <a:ext cx="7316048" cy="1162936"/>
          </a:xfrm>
        </p:spPr>
        <p:txBody>
          <a:bodyPr/>
          <a:lstStyle/>
          <a:p>
            <a:r>
              <a:rPr lang="nl-BE" altLang="en-US" sz="2106"/>
              <a:t>Propably the most understood property</a:t>
            </a:r>
          </a:p>
          <a:p>
            <a:r>
              <a:rPr lang="nl-BE" altLang="en-US" sz="2106"/>
              <a:t>and therefore the most hated</a:t>
            </a:r>
          </a:p>
        </p:txBody>
      </p:sp>
      <p:pic>
        <p:nvPicPr>
          <p:cNvPr id="37891" name="Picture 2" descr="http://1.bp.blogspot.com/_zTKqolt8XGs/TLU2SkdCT-I/AAAAAAAABHQ/7VJhTjQemhM/s1600/woman-screaming.jpg">
            <a:extLst>
              <a:ext uri="{FF2B5EF4-FFF2-40B4-BE49-F238E27FC236}">
                <a16:creationId xmlns:a16="http://schemas.microsoft.com/office/drawing/2014/main" id="{57EBA4BD-96DC-4F60-B6D5-0814FF3CE5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2603" y="3786852"/>
            <a:ext cx="2207488" cy="2229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http://mrwrightteacher.com/st/mansa2.jpg">
            <a:extLst>
              <a:ext uri="{FF2B5EF4-FFF2-40B4-BE49-F238E27FC236}">
                <a16:creationId xmlns:a16="http://schemas.microsoft.com/office/drawing/2014/main" id="{5EBC5605-66B8-4356-8F1A-FBBD05BF33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1901" y="261338"/>
            <a:ext cx="7101562" cy="5306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ular Callout 2">
            <a:extLst>
              <a:ext uri="{FF2B5EF4-FFF2-40B4-BE49-F238E27FC236}">
                <a16:creationId xmlns:a16="http://schemas.microsoft.com/office/drawing/2014/main" id="{4FAAD00F-B535-461A-8879-457E9DF4AA37}"/>
              </a:ext>
            </a:extLst>
          </p:cNvPr>
          <p:cNvSpPr/>
          <p:nvPr/>
        </p:nvSpPr>
        <p:spPr bwMode="auto">
          <a:xfrm>
            <a:off x="5405541" y="3471572"/>
            <a:ext cx="2384366" cy="561934"/>
          </a:xfrm>
          <a:prstGeom prst="wedgeRectCallout">
            <a:avLst>
              <a:gd name="adj1" fmla="val -64758"/>
              <a:gd name="adj2" fmla="val -32398"/>
            </a:avLst>
          </a:prstGeom>
          <a:solidFill>
            <a:schemeClr val="tx1"/>
          </a:solidFill>
          <a:ln>
            <a:headEnd type="none" w="med" len="med"/>
            <a:tailEnd type="none" w="med" len="med"/>
          </a:ln>
          <a:extLst/>
        </p:spPr>
        <p:style>
          <a:lnRef idx="1">
            <a:schemeClr val="dk1"/>
          </a:lnRef>
          <a:fillRef idx="3">
            <a:schemeClr val="dk1"/>
          </a:fillRef>
          <a:effectRef idx="2">
            <a:schemeClr val="dk1"/>
          </a:effectRef>
          <a:fontRef idx="minor">
            <a:schemeClr val="lt1"/>
          </a:fontRef>
        </p:style>
        <p:txBody>
          <a:bodyPr lIns="157917" tIns="157917" rIns="157917" bIns="157917" anchor="ctr">
            <a:spAutoFit/>
          </a:bodyPr>
          <a:lstStyle/>
          <a:p>
            <a:pPr algn="ctr" eaLnBrk="1" hangingPunct="1">
              <a:spcBef>
                <a:spcPct val="50000"/>
              </a:spcBef>
              <a:defRPr/>
            </a:pPr>
            <a:r>
              <a:rPr lang="nl-BE" sz="1579">
                <a:solidFill>
                  <a:schemeClr val="bg1"/>
                </a:solidFill>
              </a:rPr>
              <a:t>Image floating left</a:t>
            </a:r>
            <a:endParaRPr lang="nl-BE" sz="1579"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AD40D3-18AE-41AF-887B-8A9C033C51A2}"/>
              </a:ext>
            </a:extLst>
          </p:cNvPr>
          <p:cNvSpPr/>
          <p:nvPr/>
        </p:nvSpPr>
        <p:spPr>
          <a:xfrm>
            <a:off x="1378025" y="2751978"/>
            <a:ext cx="7945317" cy="523990"/>
          </a:xfrm>
          <a:prstGeom prst="rect">
            <a:avLst/>
          </a:prstGeom>
        </p:spPr>
        <p:txBody>
          <a:bodyPr wrap="none">
            <a:spAutoFit/>
          </a:bodyPr>
          <a:lstStyle/>
          <a:p>
            <a:pPr defTabSz="801654"/>
            <a:r>
              <a:rPr lang="en-BE" sz="2805" dirty="0">
                <a:solidFill>
                  <a:prstClr val="black"/>
                </a:solidFill>
                <a:latin typeface="Calibri" panose="020F0502020204030204"/>
              </a:rPr>
              <a:t>https://www.w3.org/Style/CSS/current-work.en.html</a:t>
            </a:r>
          </a:p>
        </p:txBody>
      </p:sp>
    </p:spTree>
    <p:extLst>
      <p:ext uri="{BB962C8B-B14F-4D97-AF65-F5344CB8AC3E}">
        <p14:creationId xmlns:p14="http://schemas.microsoft.com/office/powerpoint/2010/main" val="38036760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8DBBDCAE-086E-4433-A2A5-D1CF96DDA25E}"/>
              </a:ext>
            </a:extLst>
          </p:cNvPr>
          <p:cNvSpPr>
            <a:spLocks noGrp="1"/>
          </p:cNvSpPr>
          <p:nvPr>
            <p:ph type="ctrTitle"/>
          </p:nvPr>
        </p:nvSpPr>
        <p:spPr>
          <a:xfrm>
            <a:off x="1472399" y="2173842"/>
            <a:ext cx="6098400" cy="1274372"/>
          </a:xfrm>
        </p:spPr>
        <p:txBody>
          <a:bodyPr/>
          <a:lstStyle/>
          <a:p>
            <a:pPr algn="l"/>
            <a:r>
              <a:rPr lang="nl-BE" altLang="en-US" dirty="0"/>
              <a:t>CSS</a:t>
            </a:r>
          </a:p>
        </p:txBody>
      </p:sp>
      <p:sp>
        <p:nvSpPr>
          <p:cNvPr id="2" name="Subtitle 1">
            <a:extLst>
              <a:ext uri="{FF2B5EF4-FFF2-40B4-BE49-F238E27FC236}">
                <a16:creationId xmlns:a16="http://schemas.microsoft.com/office/drawing/2014/main" id="{47A79FCD-4B9C-4B62-B9C3-4642AB44DFE7}"/>
              </a:ext>
            </a:extLst>
          </p:cNvPr>
          <p:cNvSpPr>
            <a:spLocks noGrp="1"/>
          </p:cNvSpPr>
          <p:nvPr>
            <p:ph type="subTitle" idx="1"/>
          </p:nvPr>
        </p:nvSpPr>
        <p:spPr>
          <a:xfrm>
            <a:off x="1472399" y="2811028"/>
            <a:ext cx="6098399" cy="1010086"/>
          </a:xfrm>
        </p:spPr>
        <p:txBody>
          <a:bodyPr/>
          <a:lstStyle/>
          <a:p>
            <a:r>
              <a:rPr lang="nl-BE" altLang="en-US" dirty="0"/>
              <a:t>Vendor Prefixes</a:t>
            </a:r>
            <a:endParaRPr lang="en-BE" dirty="0"/>
          </a:p>
        </p:txBody>
      </p:sp>
      <p:sp>
        <p:nvSpPr>
          <p:cNvPr id="3" name="Text Placeholder 2">
            <a:extLst>
              <a:ext uri="{FF2B5EF4-FFF2-40B4-BE49-F238E27FC236}">
                <a16:creationId xmlns:a16="http://schemas.microsoft.com/office/drawing/2014/main" id="{138A695F-0790-49EB-984F-0468C041FF9F}"/>
              </a:ext>
            </a:extLst>
          </p:cNvPr>
          <p:cNvSpPr>
            <a:spLocks noGrp="1"/>
          </p:cNvSpPr>
          <p:nvPr>
            <p:ph type="body" sz="quarter" idx="10"/>
          </p:nvPr>
        </p:nvSpPr>
        <p:spPr>
          <a:xfrm>
            <a:off x="-302930" y="2075973"/>
            <a:ext cx="1660844" cy="1274762"/>
          </a:xfrm>
        </p:spPr>
        <p:txBody>
          <a:bodyPr/>
          <a:lstStyle/>
          <a:p>
            <a:r>
              <a:rPr lang="nl-BE" dirty="0"/>
              <a:t>10</a:t>
            </a:r>
            <a:endParaRPr lang="en-BE" dirty="0"/>
          </a:p>
        </p:txBody>
      </p:sp>
    </p:spTree>
    <p:extLst>
      <p:ext uri="{BB962C8B-B14F-4D97-AF65-F5344CB8AC3E}">
        <p14:creationId xmlns:p14="http://schemas.microsoft.com/office/powerpoint/2010/main" val="13730010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Content Placeholder 3">
            <a:extLst>
              <a:ext uri="{FF2B5EF4-FFF2-40B4-BE49-F238E27FC236}">
                <a16:creationId xmlns:a16="http://schemas.microsoft.com/office/drawing/2014/main" id="{B9E4A4C8-BAF0-43A8-AC34-3BC29FF87E67}"/>
              </a:ext>
            </a:extLst>
          </p:cNvPr>
          <p:cNvSpPr>
            <a:spLocks noGrp="1"/>
          </p:cNvSpPr>
          <p:nvPr>
            <p:ph idx="1"/>
          </p:nvPr>
        </p:nvSpPr>
        <p:spPr>
          <a:xfrm>
            <a:off x="1585322" y="2231165"/>
            <a:ext cx="7316048" cy="1162936"/>
          </a:xfrm>
        </p:spPr>
        <p:txBody>
          <a:bodyPr/>
          <a:lstStyle/>
          <a:p>
            <a:r>
              <a:rPr lang="nl-BE" altLang="en-US"/>
              <a:t>To understand prefixes, let me tell you a story</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Box 2">
            <a:extLst>
              <a:ext uri="{FF2B5EF4-FFF2-40B4-BE49-F238E27FC236}">
                <a16:creationId xmlns:a16="http://schemas.microsoft.com/office/drawing/2014/main" id="{6DD27C96-71A1-4024-ACF1-03E33948EFB5}"/>
              </a:ext>
            </a:extLst>
          </p:cNvPr>
          <p:cNvSpPr txBox="1">
            <a:spLocks noChangeArrowheads="1"/>
          </p:cNvSpPr>
          <p:nvPr/>
        </p:nvSpPr>
        <p:spPr bwMode="auto">
          <a:xfrm>
            <a:off x="1656351" y="1217252"/>
            <a:ext cx="7370366" cy="740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rgbClr val="4D4D4D"/>
                </a:solidFill>
                <a:latin typeface="Arial" panose="020B0604020202020204" pitchFamily="34" charset="0"/>
              </a:defRPr>
            </a:lvl1pPr>
            <a:lvl2pPr marL="742950" indent="-285750">
              <a:spcBef>
                <a:spcPct val="20000"/>
              </a:spcBef>
              <a:buChar char="–"/>
              <a:defRPr sz="2800">
                <a:solidFill>
                  <a:srgbClr val="4D4D4D"/>
                </a:solidFill>
                <a:latin typeface="Arial" panose="020B0604020202020204" pitchFamily="34" charset="0"/>
              </a:defRPr>
            </a:lvl2pPr>
            <a:lvl3pPr marL="1143000" indent="-228600">
              <a:spcBef>
                <a:spcPct val="20000"/>
              </a:spcBef>
              <a:buChar char="•"/>
              <a:defRPr sz="2400">
                <a:solidFill>
                  <a:srgbClr val="4D4D4D"/>
                </a:solidFill>
                <a:latin typeface="Arial" panose="020B0604020202020204" pitchFamily="34" charset="0"/>
              </a:defRPr>
            </a:lvl3pPr>
            <a:lvl4pPr marL="1600200" indent="-228600">
              <a:spcBef>
                <a:spcPct val="20000"/>
              </a:spcBef>
              <a:buChar char="–"/>
              <a:defRPr sz="2000">
                <a:solidFill>
                  <a:srgbClr val="4D4D4D"/>
                </a:solidFill>
                <a:latin typeface="Arial" panose="020B0604020202020204" pitchFamily="34" charset="0"/>
              </a:defRPr>
            </a:lvl4pPr>
            <a:lvl5pPr marL="2057400" indent="-228600">
              <a:spcBef>
                <a:spcPct val="20000"/>
              </a:spcBef>
              <a:buChar char="»"/>
              <a:defRPr sz="2000">
                <a:solidFill>
                  <a:srgbClr val="4D4D4D"/>
                </a:solidFill>
                <a:latin typeface="Arial" panose="020B0604020202020204" pitchFamily="34" charset="0"/>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defRPr>
            </a:lvl9pPr>
          </a:lstStyle>
          <a:p>
            <a:pPr algn="ctr">
              <a:spcBef>
                <a:spcPct val="0"/>
              </a:spcBef>
              <a:buFontTx/>
              <a:buNone/>
            </a:pPr>
            <a:r>
              <a:rPr lang="nl-BE" altLang="en-US" sz="2106">
                <a:solidFill>
                  <a:schemeClr val="tx1"/>
                </a:solidFill>
              </a:rPr>
              <a:t>“Once there was a box model </a:t>
            </a:r>
          </a:p>
          <a:p>
            <a:pPr algn="ctr">
              <a:spcBef>
                <a:spcPct val="0"/>
              </a:spcBef>
              <a:buFontTx/>
              <a:buNone/>
            </a:pPr>
            <a:r>
              <a:rPr lang="nl-BE" altLang="en-US" sz="2106">
                <a:solidFill>
                  <a:schemeClr val="tx1"/>
                </a:solidFill>
              </a:rPr>
              <a:t>and that box model looked like this”</a:t>
            </a:r>
          </a:p>
        </p:txBody>
      </p:sp>
      <p:sp>
        <p:nvSpPr>
          <p:cNvPr id="7" name="Rectangle 6">
            <a:extLst>
              <a:ext uri="{FF2B5EF4-FFF2-40B4-BE49-F238E27FC236}">
                <a16:creationId xmlns:a16="http://schemas.microsoft.com/office/drawing/2014/main" id="{1E79AEBC-081A-44B2-8E78-5FEC7E3C2373}"/>
              </a:ext>
            </a:extLst>
          </p:cNvPr>
          <p:cNvSpPr/>
          <p:nvPr/>
        </p:nvSpPr>
        <p:spPr bwMode="auto">
          <a:xfrm>
            <a:off x="3097835" y="3250319"/>
            <a:ext cx="4486006" cy="561934"/>
          </a:xfrm>
          <a:prstGeom prst="rect">
            <a:avLst/>
          </a:prstGeom>
          <a:ln w="190500">
            <a:solidFill>
              <a:srgbClr val="FFC000"/>
            </a:solidFill>
            <a:headEnd type="none" w="med" len="med"/>
            <a:tailEnd type="none" w="med" len="med"/>
          </a:ln>
          <a:extLst/>
        </p:spPr>
        <p:style>
          <a:lnRef idx="1">
            <a:schemeClr val="accent1"/>
          </a:lnRef>
          <a:fillRef idx="2">
            <a:schemeClr val="accent1"/>
          </a:fillRef>
          <a:effectRef idx="1">
            <a:schemeClr val="accent1"/>
          </a:effectRef>
          <a:fontRef idx="minor">
            <a:schemeClr val="dk1"/>
          </a:fontRef>
        </p:style>
        <p:txBody>
          <a:bodyPr lIns="157917" tIns="157917" rIns="157917" bIns="157917" anchor="ctr">
            <a:spAutoFit/>
          </a:bodyPr>
          <a:lstStyle/>
          <a:p>
            <a:pPr eaLnBrk="1" hangingPunct="1">
              <a:spcBef>
                <a:spcPct val="50000"/>
              </a:spcBef>
              <a:defRPr/>
            </a:pPr>
            <a:endParaRPr lang="nl-BE" sz="1579"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Box 2">
            <a:extLst>
              <a:ext uri="{FF2B5EF4-FFF2-40B4-BE49-F238E27FC236}">
                <a16:creationId xmlns:a16="http://schemas.microsoft.com/office/drawing/2014/main" id="{5879FC90-FCC4-42A3-B676-2E5082DC04ED}"/>
              </a:ext>
            </a:extLst>
          </p:cNvPr>
          <p:cNvSpPr txBox="1">
            <a:spLocks noChangeArrowheads="1"/>
          </p:cNvSpPr>
          <p:nvPr/>
        </p:nvSpPr>
        <p:spPr bwMode="auto">
          <a:xfrm>
            <a:off x="1656351" y="1217252"/>
            <a:ext cx="7370366" cy="416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rgbClr val="4D4D4D"/>
                </a:solidFill>
                <a:latin typeface="Arial" panose="020B0604020202020204" pitchFamily="34" charset="0"/>
              </a:defRPr>
            </a:lvl1pPr>
            <a:lvl2pPr marL="742950" indent="-285750">
              <a:spcBef>
                <a:spcPct val="20000"/>
              </a:spcBef>
              <a:buChar char="–"/>
              <a:defRPr sz="2800">
                <a:solidFill>
                  <a:srgbClr val="4D4D4D"/>
                </a:solidFill>
                <a:latin typeface="Arial" panose="020B0604020202020204" pitchFamily="34" charset="0"/>
              </a:defRPr>
            </a:lvl2pPr>
            <a:lvl3pPr marL="1143000" indent="-228600">
              <a:spcBef>
                <a:spcPct val="20000"/>
              </a:spcBef>
              <a:buChar char="•"/>
              <a:defRPr sz="2400">
                <a:solidFill>
                  <a:srgbClr val="4D4D4D"/>
                </a:solidFill>
                <a:latin typeface="Arial" panose="020B0604020202020204" pitchFamily="34" charset="0"/>
              </a:defRPr>
            </a:lvl3pPr>
            <a:lvl4pPr marL="1600200" indent="-228600">
              <a:spcBef>
                <a:spcPct val="20000"/>
              </a:spcBef>
              <a:buChar char="–"/>
              <a:defRPr sz="2000">
                <a:solidFill>
                  <a:srgbClr val="4D4D4D"/>
                </a:solidFill>
                <a:latin typeface="Arial" panose="020B0604020202020204" pitchFamily="34" charset="0"/>
              </a:defRPr>
            </a:lvl4pPr>
            <a:lvl5pPr marL="2057400" indent="-228600">
              <a:spcBef>
                <a:spcPct val="20000"/>
              </a:spcBef>
              <a:buChar char="»"/>
              <a:defRPr sz="2000">
                <a:solidFill>
                  <a:srgbClr val="4D4D4D"/>
                </a:solidFill>
                <a:latin typeface="Arial" panose="020B0604020202020204" pitchFamily="34" charset="0"/>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defRPr>
            </a:lvl9pPr>
          </a:lstStyle>
          <a:p>
            <a:pPr algn="ctr">
              <a:spcBef>
                <a:spcPct val="0"/>
              </a:spcBef>
              <a:buFontTx/>
              <a:buNone/>
            </a:pPr>
            <a:r>
              <a:rPr lang="nl-BE" altLang="en-US" sz="2106">
                <a:solidFill>
                  <a:schemeClr val="tx1"/>
                </a:solidFill>
              </a:rPr>
              <a:t>“And that box model had a few important properties”</a:t>
            </a:r>
          </a:p>
        </p:txBody>
      </p:sp>
      <p:sp>
        <p:nvSpPr>
          <p:cNvPr id="4" name="Rectangle 3">
            <a:extLst>
              <a:ext uri="{FF2B5EF4-FFF2-40B4-BE49-F238E27FC236}">
                <a16:creationId xmlns:a16="http://schemas.microsoft.com/office/drawing/2014/main" id="{FC65826A-1A65-49DD-8A30-7695D66CF69B}"/>
              </a:ext>
            </a:extLst>
          </p:cNvPr>
          <p:cNvSpPr/>
          <p:nvPr/>
        </p:nvSpPr>
        <p:spPr bwMode="auto">
          <a:xfrm>
            <a:off x="3097835" y="3250319"/>
            <a:ext cx="4486006" cy="561934"/>
          </a:xfrm>
          <a:prstGeom prst="rect">
            <a:avLst/>
          </a:prstGeom>
          <a:ln w="190500">
            <a:solidFill>
              <a:srgbClr val="FFC000"/>
            </a:solidFill>
            <a:headEnd type="none" w="med" len="med"/>
            <a:tailEnd type="none" w="med" len="med"/>
          </a:ln>
          <a:extLst/>
        </p:spPr>
        <p:style>
          <a:lnRef idx="1">
            <a:schemeClr val="accent1"/>
          </a:lnRef>
          <a:fillRef idx="2">
            <a:schemeClr val="accent1"/>
          </a:fillRef>
          <a:effectRef idx="1">
            <a:schemeClr val="accent1"/>
          </a:effectRef>
          <a:fontRef idx="minor">
            <a:schemeClr val="dk1"/>
          </a:fontRef>
        </p:style>
        <p:txBody>
          <a:bodyPr lIns="157917" tIns="157917" rIns="157917" bIns="157917" anchor="ctr">
            <a:spAutoFit/>
          </a:bodyPr>
          <a:lstStyle/>
          <a:p>
            <a:pPr eaLnBrk="1" hangingPunct="1">
              <a:spcBef>
                <a:spcPct val="50000"/>
              </a:spcBef>
              <a:defRPr/>
            </a:pPr>
            <a:endParaRPr lang="nl-BE" sz="1579" dirty="0">
              <a:solidFill>
                <a:schemeClr val="tx1"/>
              </a:solidFill>
            </a:endParaRPr>
          </a:p>
        </p:txBody>
      </p:sp>
      <p:cxnSp>
        <p:nvCxnSpPr>
          <p:cNvPr id="45060" name="Straight Arrow Connector 5">
            <a:extLst>
              <a:ext uri="{FF2B5EF4-FFF2-40B4-BE49-F238E27FC236}">
                <a16:creationId xmlns:a16="http://schemas.microsoft.com/office/drawing/2014/main" id="{5A3E9954-2B59-4719-8566-D17AC1009D2A}"/>
              </a:ext>
            </a:extLst>
          </p:cNvPr>
          <p:cNvCxnSpPr>
            <a:cxnSpLocks noChangeShapeType="1"/>
          </p:cNvCxnSpPr>
          <p:nvPr/>
        </p:nvCxnSpPr>
        <p:spPr bwMode="auto">
          <a:xfrm flipV="1">
            <a:off x="3235715" y="3520840"/>
            <a:ext cx="4211638" cy="9750"/>
          </a:xfrm>
          <a:prstGeom prst="straightConnector1">
            <a:avLst/>
          </a:prstGeom>
          <a:noFill/>
          <a:ln w="9525" algn="ctr">
            <a:solidFill>
              <a:srgbClr val="00006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061" name="TextBox 7">
            <a:extLst>
              <a:ext uri="{FF2B5EF4-FFF2-40B4-BE49-F238E27FC236}">
                <a16:creationId xmlns:a16="http://schemas.microsoft.com/office/drawing/2014/main" id="{9B016CEE-C158-4101-A364-A502815331B0}"/>
              </a:ext>
            </a:extLst>
          </p:cNvPr>
          <p:cNvSpPr txBox="1">
            <a:spLocks noChangeArrowheads="1"/>
          </p:cNvSpPr>
          <p:nvPr/>
        </p:nvSpPr>
        <p:spPr bwMode="auto">
          <a:xfrm>
            <a:off x="4649344" y="3207474"/>
            <a:ext cx="1382988" cy="335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rgbClr val="4D4D4D"/>
                </a:solidFill>
                <a:latin typeface="Arial" panose="020B0604020202020204" pitchFamily="34" charset="0"/>
              </a:defRPr>
            </a:lvl1pPr>
            <a:lvl2pPr marL="742950" indent="-285750">
              <a:spcBef>
                <a:spcPct val="20000"/>
              </a:spcBef>
              <a:buChar char="–"/>
              <a:defRPr sz="2800">
                <a:solidFill>
                  <a:srgbClr val="4D4D4D"/>
                </a:solidFill>
                <a:latin typeface="Arial" panose="020B0604020202020204" pitchFamily="34" charset="0"/>
              </a:defRPr>
            </a:lvl2pPr>
            <a:lvl3pPr marL="1143000" indent="-228600">
              <a:spcBef>
                <a:spcPct val="20000"/>
              </a:spcBef>
              <a:buChar char="•"/>
              <a:defRPr sz="2400">
                <a:solidFill>
                  <a:srgbClr val="4D4D4D"/>
                </a:solidFill>
                <a:latin typeface="Arial" panose="020B0604020202020204" pitchFamily="34" charset="0"/>
              </a:defRPr>
            </a:lvl3pPr>
            <a:lvl4pPr marL="1600200" indent="-228600">
              <a:spcBef>
                <a:spcPct val="20000"/>
              </a:spcBef>
              <a:buChar char="–"/>
              <a:defRPr sz="2000">
                <a:solidFill>
                  <a:srgbClr val="4D4D4D"/>
                </a:solidFill>
                <a:latin typeface="Arial" panose="020B0604020202020204" pitchFamily="34" charset="0"/>
              </a:defRPr>
            </a:lvl4pPr>
            <a:lvl5pPr marL="2057400" indent="-228600">
              <a:spcBef>
                <a:spcPct val="20000"/>
              </a:spcBef>
              <a:buChar char="»"/>
              <a:defRPr sz="2000">
                <a:solidFill>
                  <a:srgbClr val="4D4D4D"/>
                </a:solidFill>
                <a:latin typeface="Arial" panose="020B0604020202020204" pitchFamily="34" charset="0"/>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defRPr>
            </a:lvl9pPr>
          </a:lstStyle>
          <a:p>
            <a:pPr algn="ctr">
              <a:spcBef>
                <a:spcPct val="0"/>
              </a:spcBef>
              <a:buFontTx/>
              <a:buNone/>
            </a:pPr>
            <a:r>
              <a:rPr lang="nl-BE" altLang="en-US" sz="1579">
                <a:solidFill>
                  <a:schemeClr val="tx1"/>
                </a:solidFill>
              </a:rPr>
              <a:t>WIDTH</a:t>
            </a:r>
          </a:p>
        </p:txBody>
      </p:sp>
      <p:cxnSp>
        <p:nvCxnSpPr>
          <p:cNvPr id="45062" name="Straight Arrow Connector 9">
            <a:extLst>
              <a:ext uri="{FF2B5EF4-FFF2-40B4-BE49-F238E27FC236}">
                <a16:creationId xmlns:a16="http://schemas.microsoft.com/office/drawing/2014/main" id="{363AD24F-3C7E-4AAA-99F4-2A424D27A792}"/>
              </a:ext>
            </a:extLst>
          </p:cNvPr>
          <p:cNvCxnSpPr>
            <a:cxnSpLocks noChangeShapeType="1"/>
          </p:cNvCxnSpPr>
          <p:nvPr/>
        </p:nvCxnSpPr>
        <p:spPr bwMode="auto">
          <a:xfrm flipH="1">
            <a:off x="4291410" y="2465144"/>
            <a:ext cx="8356" cy="2135067"/>
          </a:xfrm>
          <a:prstGeom prst="straightConnector1">
            <a:avLst/>
          </a:prstGeom>
          <a:noFill/>
          <a:ln w="9525" algn="ctr">
            <a:solidFill>
              <a:srgbClr val="000066"/>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063" name="TextBox 11">
            <a:extLst>
              <a:ext uri="{FF2B5EF4-FFF2-40B4-BE49-F238E27FC236}">
                <a16:creationId xmlns:a16="http://schemas.microsoft.com/office/drawing/2014/main" id="{0278AA79-BC05-426F-B582-88A0E5B5BCBA}"/>
              </a:ext>
            </a:extLst>
          </p:cNvPr>
          <p:cNvSpPr txBox="1">
            <a:spLocks noChangeArrowheads="1"/>
          </p:cNvSpPr>
          <p:nvPr/>
        </p:nvSpPr>
        <p:spPr bwMode="auto">
          <a:xfrm rot="-5400000">
            <a:off x="3437662" y="3892851"/>
            <a:ext cx="1382988" cy="335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rgbClr val="4D4D4D"/>
                </a:solidFill>
                <a:latin typeface="Arial" panose="020B0604020202020204" pitchFamily="34" charset="0"/>
              </a:defRPr>
            </a:lvl1pPr>
            <a:lvl2pPr marL="742950" indent="-285750">
              <a:spcBef>
                <a:spcPct val="20000"/>
              </a:spcBef>
              <a:buChar char="–"/>
              <a:defRPr sz="2800">
                <a:solidFill>
                  <a:srgbClr val="4D4D4D"/>
                </a:solidFill>
                <a:latin typeface="Arial" panose="020B0604020202020204" pitchFamily="34" charset="0"/>
              </a:defRPr>
            </a:lvl2pPr>
            <a:lvl3pPr marL="1143000" indent="-228600">
              <a:spcBef>
                <a:spcPct val="20000"/>
              </a:spcBef>
              <a:buChar char="•"/>
              <a:defRPr sz="2400">
                <a:solidFill>
                  <a:srgbClr val="4D4D4D"/>
                </a:solidFill>
                <a:latin typeface="Arial" panose="020B0604020202020204" pitchFamily="34" charset="0"/>
              </a:defRPr>
            </a:lvl3pPr>
            <a:lvl4pPr marL="1600200" indent="-228600">
              <a:spcBef>
                <a:spcPct val="20000"/>
              </a:spcBef>
              <a:buChar char="–"/>
              <a:defRPr sz="2000">
                <a:solidFill>
                  <a:srgbClr val="4D4D4D"/>
                </a:solidFill>
                <a:latin typeface="Arial" panose="020B0604020202020204" pitchFamily="34" charset="0"/>
              </a:defRPr>
            </a:lvl4pPr>
            <a:lvl5pPr marL="2057400" indent="-228600">
              <a:spcBef>
                <a:spcPct val="20000"/>
              </a:spcBef>
              <a:buChar char="»"/>
              <a:defRPr sz="2000">
                <a:solidFill>
                  <a:srgbClr val="4D4D4D"/>
                </a:solidFill>
                <a:latin typeface="Arial" panose="020B0604020202020204" pitchFamily="34" charset="0"/>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defRPr>
            </a:lvl9pPr>
          </a:lstStyle>
          <a:p>
            <a:pPr algn="ctr">
              <a:spcBef>
                <a:spcPct val="0"/>
              </a:spcBef>
              <a:buFontTx/>
              <a:buNone/>
            </a:pPr>
            <a:r>
              <a:rPr lang="nl-BE" altLang="en-US" sz="1579">
                <a:solidFill>
                  <a:schemeClr val="tx1"/>
                </a:solidFill>
              </a:rPr>
              <a:t>HEIGHT</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Box 2">
            <a:extLst>
              <a:ext uri="{FF2B5EF4-FFF2-40B4-BE49-F238E27FC236}">
                <a16:creationId xmlns:a16="http://schemas.microsoft.com/office/drawing/2014/main" id="{79F17A26-6C4C-4E7F-82D3-0FD4FC5A148E}"/>
              </a:ext>
            </a:extLst>
          </p:cNvPr>
          <p:cNvSpPr txBox="1">
            <a:spLocks noChangeArrowheads="1"/>
          </p:cNvSpPr>
          <p:nvPr/>
        </p:nvSpPr>
        <p:spPr bwMode="auto">
          <a:xfrm>
            <a:off x="1656351" y="1217252"/>
            <a:ext cx="7370366" cy="416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rgbClr val="4D4D4D"/>
                </a:solidFill>
                <a:latin typeface="Arial" panose="020B0604020202020204" pitchFamily="34" charset="0"/>
              </a:defRPr>
            </a:lvl1pPr>
            <a:lvl2pPr marL="742950" indent="-285750">
              <a:spcBef>
                <a:spcPct val="20000"/>
              </a:spcBef>
              <a:buChar char="–"/>
              <a:defRPr sz="2800">
                <a:solidFill>
                  <a:srgbClr val="4D4D4D"/>
                </a:solidFill>
                <a:latin typeface="Arial" panose="020B0604020202020204" pitchFamily="34" charset="0"/>
              </a:defRPr>
            </a:lvl2pPr>
            <a:lvl3pPr marL="1143000" indent="-228600">
              <a:spcBef>
                <a:spcPct val="20000"/>
              </a:spcBef>
              <a:buChar char="•"/>
              <a:defRPr sz="2400">
                <a:solidFill>
                  <a:srgbClr val="4D4D4D"/>
                </a:solidFill>
                <a:latin typeface="Arial" panose="020B0604020202020204" pitchFamily="34" charset="0"/>
              </a:defRPr>
            </a:lvl3pPr>
            <a:lvl4pPr marL="1600200" indent="-228600">
              <a:spcBef>
                <a:spcPct val="20000"/>
              </a:spcBef>
              <a:buChar char="–"/>
              <a:defRPr sz="2000">
                <a:solidFill>
                  <a:srgbClr val="4D4D4D"/>
                </a:solidFill>
                <a:latin typeface="Arial" panose="020B0604020202020204" pitchFamily="34" charset="0"/>
              </a:defRPr>
            </a:lvl4pPr>
            <a:lvl5pPr marL="2057400" indent="-228600">
              <a:spcBef>
                <a:spcPct val="20000"/>
              </a:spcBef>
              <a:buChar char="»"/>
              <a:defRPr sz="2000">
                <a:solidFill>
                  <a:srgbClr val="4D4D4D"/>
                </a:solidFill>
                <a:latin typeface="Arial" panose="020B0604020202020204" pitchFamily="34" charset="0"/>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defRPr>
            </a:lvl9pPr>
          </a:lstStyle>
          <a:p>
            <a:pPr algn="ctr">
              <a:spcBef>
                <a:spcPct val="0"/>
              </a:spcBef>
              <a:buFontTx/>
              <a:buNone/>
            </a:pPr>
            <a:r>
              <a:rPr lang="nl-BE" altLang="en-US" sz="2106">
                <a:solidFill>
                  <a:schemeClr val="tx1"/>
                </a:solidFill>
              </a:rPr>
              <a:t>“And then suddenly came”</a:t>
            </a:r>
          </a:p>
        </p:txBody>
      </p:sp>
      <p:pic>
        <p:nvPicPr>
          <p:cNvPr id="46083" name="Picture 2" descr="http://www.techsmart.co.za/data/articles/Microsoft%20celebrates%20demise%20of%20IE6/internet_explorer_logo.jpg">
            <a:extLst>
              <a:ext uri="{FF2B5EF4-FFF2-40B4-BE49-F238E27FC236}">
                <a16:creationId xmlns:a16="http://schemas.microsoft.com/office/drawing/2014/main" id="{B184637C-9C2D-41C1-89E6-9C84A97E2B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9074" y="1924763"/>
            <a:ext cx="2583528" cy="1937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Box 2">
            <a:extLst>
              <a:ext uri="{FF2B5EF4-FFF2-40B4-BE49-F238E27FC236}">
                <a16:creationId xmlns:a16="http://schemas.microsoft.com/office/drawing/2014/main" id="{AB3C5E8E-5E50-4A24-9BC1-54766216063F}"/>
              </a:ext>
            </a:extLst>
          </p:cNvPr>
          <p:cNvSpPr txBox="1">
            <a:spLocks noChangeArrowheads="1"/>
          </p:cNvSpPr>
          <p:nvPr/>
        </p:nvSpPr>
        <p:spPr bwMode="auto">
          <a:xfrm>
            <a:off x="1656351" y="1217252"/>
            <a:ext cx="7370366" cy="416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rgbClr val="4D4D4D"/>
                </a:solidFill>
                <a:latin typeface="Arial" panose="020B0604020202020204" pitchFamily="34" charset="0"/>
              </a:defRPr>
            </a:lvl1pPr>
            <a:lvl2pPr marL="742950" indent="-285750">
              <a:spcBef>
                <a:spcPct val="20000"/>
              </a:spcBef>
              <a:buChar char="–"/>
              <a:defRPr sz="2800">
                <a:solidFill>
                  <a:srgbClr val="4D4D4D"/>
                </a:solidFill>
                <a:latin typeface="Arial" panose="020B0604020202020204" pitchFamily="34" charset="0"/>
              </a:defRPr>
            </a:lvl2pPr>
            <a:lvl3pPr marL="1143000" indent="-228600">
              <a:spcBef>
                <a:spcPct val="20000"/>
              </a:spcBef>
              <a:buChar char="•"/>
              <a:defRPr sz="2400">
                <a:solidFill>
                  <a:srgbClr val="4D4D4D"/>
                </a:solidFill>
                <a:latin typeface="Arial" panose="020B0604020202020204" pitchFamily="34" charset="0"/>
              </a:defRPr>
            </a:lvl3pPr>
            <a:lvl4pPr marL="1600200" indent="-228600">
              <a:spcBef>
                <a:spcPct val="20000"/>
              </a:spcBef>
              <a:buChar char="–"/>
              <a:defRPr sz="2000">
                <a:solidFill>
                  <a:srgbClr val="4D4D4D"/>
                </a:solidFill>
                <a:latin typeface="Arial" panose="020B0604020202020204" pitchFamily="34" charset="0"/>
              </a:defRPr>
            </a:lvl4pPr>
            <a:lvl5pPr marL="2057400" indent="-228600">
              <a:spcBef>
                <a:spcPct val="20000"/>
              </a:spcBef>
              <a:buChar char="»"/>
              <a:defRPr sz="2000">
                <a:solidFill>
                  <a:srgbClr val="4D4D4D"/>
                </a:solidFill>
                <a:latin typeface="Arial" panose="020B0604020202020204" pitchFamily="34" charset="0"/>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defRPr>
            </a:lvl9pPr>
          </a:lstStyle>
          <a:p>
            <a:pPr algn="ctr">
              <a:spcBef>
                <a:spcPct val="0"/>
              </a:spcBef>
              <a:buFontTx/>
              <a:buNone/>
            </a:pPr>
            <a:r>
              <a:rPr lang="nl-BE" altLang="en-US" sz="2106">
                <a:solidFill>
                  <a:schemeClr val="tx1"/>
                </a:solidFill>
              </a:rPr>
              <a:t>“And Microsoft said no to the box model”</a:t>
            </a:r>
          </a:p>
        </p:txBody>
      </p:sp>
      <p:pic>
        <p:nvPicPr>
          <p:cNvPr id="38914" name="Picture 2" descr="http://rookieinlive.files.wordpress.com/2012/05/obelix-punch.jpg">
            <a:extLst>
              <a:ext uri="{FF2B5EF4-FFF2-40B4-BE49-F238E27FC236}">
                <a16:creationId xmlns:a16="http://schemas.microsoft.com/office/drawing/2014/main" id="{18D380B8-CBE1-4270-A9A5-1C28EF72E1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3597" y="2082402"/>
            <a:ext cx="2874610" cy="2473502"/>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C100F98-BC55-4591-9A68-E3A65845D3FF}"/>
              </a:ext>
            </a:extLst>
          </p:cNvPr>
          <p:cNvSpPr/>
          <p:nvPr/>
        </p:nvSpPr>
        <p:spPr bwMode="auto">
          <a:xfrm>
            <a:off x="3097835" y="3250319"/>
            <a:ext cx="4486006" cy="561934"/>
          </a:xfrm>
          <a:prstGeom prst="rect">
            <a:avLst/>
          </a:prstGeom>
          <a:ln w="190500">
            <a:solidFill>
              <a:srgbClr val="FFC000"/>
            </a:solidFill>
            <a:headEnd type="none" w="med" len="med"/>
            <a:tailEnd type="none" w="med" len="med"/>
          </a:ln>
          <a:extLst/>
        </p:spPr>
        <p:style>
          <a:lnRef idx="1">
            <a:schemeClr val="accent1"/>
          </a:lnRef>
          <a:fillRef idx="2">
            <a:schemeClr val="accent1"/>
          </a:fillRef>
          <a:effectRef idx="1">
            <a:schemeClr val="accent1"/>
          </a:effectRef>
          <a:fontRef idx="minor">
            <a:schemeClr val="dk1"/>
          </a:fontRef>
        </p:style>
        <p:txBody>
          <a:bodyPr lIns="157917" tIns="157917" rIns="157917" bIns="157917" anchor="ctr">
            <a:spAutoFit/>
          </a:bodyPr>
          <a:lstStyle/>
          <a:p>
            <a:pPr eaLnBrk="1" hangingPunct="1">
              <a:spcBef>
                <a:spcPct val="50000"/>
              </a:spcBef>
              <a:defRPr/>
            </a:pPr>
            <a:endParaRPr lang="nl-BE" sz="1579" dirty="0">
              <a:solidFill>
                <a:schemeClr val="tx1"/>
              </a:solidFill>
            </a:endParaRPr>
          </a:p>
        </p:txBody>
      </p:sp>
      <p:sp>
        <p:nvSpPr>
          <p:cNvPr id="48131" name="TextBox 2">
            <a:extLst>
              <a:ext uri="{FF2B5EF4-FFF2-40B4-BE49-F238E27FC236}">
                <a16:creationId xmlns:a16="http://schemas.microsoft.com/office/drawing/2014/main" id="{EF5BF097-AD94-4390-8957-0B0D0B9E9E45}"/>
              </a:ext>
            </a:extLst>
          </p:cNvPr>
          <p:cNvSpPr txBox="1">
            <a:spLocks noChangeArrowheads="1"/>
          </p:cNvSpPr>
          <p:nvPr/>
        </p:nvSpPr>
        <p:spPr bwMode="auto">
          <a:xfrm>
            <a:off x="1656351" y="1217252"/>
            <a:ext cx="7370366" cy="740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rgbClr val="4D4D4D"/>
                </a:solidFill>
                <a:latin typeface="Arial" panose="020B0604020202020204" pitchFamily="34" charset="0"/>
              </a:defRPr>
            </a:lvl1pPr>
            <a:lvl2pPr marL="742950" indent="-285750">
              <a:spcBef>
                <a:spcPct val="20000"/>
              </a:spcBef>
              <a:buChar char="–"/>
              <a:defRPr sz="2800">
                <a:solidFill>
                  <a:srgbClr val="4D4D4D"/>
                </a:solidFill>
                <a:latin typeface="Arial" panose="020B0604020202020204" pitchFamily="34" charset="0"/>
              </a:defRPr>
            </a:lvl2pPr>
            <a:lvl3pPr marL="1143000" indent="-228600">
              <a:spcBef>
                <a:spcPct val="20000"/>
              </a:spcBef>
              <a:buChar char="•"/>
              <a:defRPr sz="2400">
                <a:solidFill>
                  <a:srgbClr val="4D4D4D"/>
                </a:solidFill>
                <a:latin typeface="Arial" panose="020B0604020202020204" pitchFamily="34" charset="0"/>
              </a:defRPr>
            </a:lvl3pPr>
            <a:lvl4pPr marL="1600200" indent="-228600">
              <a:spcBef>
                <a:spcPct val="20000"/>
              </a:spcBef>
              <a:buChar char="–"/>
              <a:defRPr sz="2000">
                <a:solidFill>
                  <a:srgbClr val="4D4D4D"/>
                </a:solidFill>
                <a:latin typeface="Arial" panose="020B0604020202020204" pitchFamily="34" charset="0"/>
              </a:defRPr>
            </a:lvl4pPr>
            <a:lvl5pPr marL="2057400" indent="-228600">
              <a:spcBef>
                <a:spcPct val="20000"/>
              </a:spcBef>
              <a:buChar char="»"/>
              <a:defRPr sz="2000">
                <a:solidFill>
                  <a:srgbClr val="4D4D4D"/>
                </a:solidFill>
                <a:latin typeface="Arial" panose="020B0604020202020204" pitchFamily="34" charset="0"/>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defRPr>
            </a:lvl9pPr>
          </a:lstStyle>
          <a:p>
            <a:pPr algn="ctr">
              <a:spcBef>
                <a:spcPct val="0"/>
              </a:spcBef>
              <a:buFontTx/>
              <a:buNone/>
            </a:pPr>
            <a:r>
              <a:rPr lang="nl-BE" altLang="en-US" sz="2106">
                <a:solidFill>
                  <a:schemeClr val="tx1"/>
                </a:solidFill>
              </a:rPr>
              <a:t>“We have a better idea, </a:t>
            </a:r>
          </a:p>
          <a:p>
            <a:pPr algn="ctr">
              <a:spcBef>
                <a:spcPct val="0"/>
              </a:spcBef>
              <a:buFontTx/>
              <a:buNone/>
            </a:pPr>
            <a:r>
              <a:rPr lang="nl-BE" altLang="en-US" sz="2106">
                <a:solidFill>
                  <a:schemeClr val="tx1"/>
                </a:solidFill>
              </a:rPr>
              <a:t>let’s create the intuitive box model”</a:t>
            </a:r>
          </a:p>
        </p:txBody>
      </p:sp>
      <p:cxnSp>
        <p:nvCxnSpPr>
          <p:cNvPr id="48132" name="Straight Arrow Connector 4">
            <a:extLst>
              <a:ext uri="{FF2B5EF4-FFF2-40B4-BE49-F238E27FC236}">
                <a16:creationId xmlns:a16="http://schemas.microsoft.com/office/drawing/2014/main" id="{ACC5B627-25D5-45E2-AE5E-1B66611E39CE}"/>
              </a:ext>
            </a:extLst>
          </p:cNvPr>
          <p:cNvCxnSpPr>
            <a:cxnSpLocks noChangeShapeType="1"/>
          </p:cNvCxnSpPr>
          <p:nvPr/>
        </p:nvCxnSpPr>
        <p:spPr bwMode="auto">
          <a:xfrm>
            <a:off x="2983630" y="3530589"/>
            <a:ext cx="4701881" cy="0"/>
          </a:xfrm>
          <a:prstGeom prst="straightConnector1">
            <a:avLst/>
          </a:prstGeom>
          <a:noFill/>
          <a:ln w="9525" algn="ctr">
            <a:solidFill>
              <a:srgbClr val="00006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133" name="TextBox 5">
            <a:extLst>
              <a:ext uri="{FF2B5EF4-FFF2-40B4-BE49-F238E27FC236}">
                <a16:creationId xmlns:a16="http://schemas.microsoft.com/office/drawing/2014/main" id="{D454F17C-0B3B-4CC6-A369-A19345F3A9FC}"/>
              </a:ext>
            </a:extLst>
          </p:cNvPr>
          <p:cNvSpPr txBox="1">
            <a:spLocks noChangeArrowheads="1"/>
          </p:cNvSpPr>
          <p:nvPr/>
        </p:nvSpPr>
        <p:spPr bwMode="auto">
          <a:xfrm>
            <a:off x="4649344" y="3207474"/>
            <a:ext cx="1382988" cy="335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rgbClr val="4D4D4D"/>
                </a:solidFill>
                <a:latin typeface="Arial" panose="020B0604020202020204" pitchFamily="34" charset="0"/>
              </a:defRPr>
            </a:lvl1pPr>
            <a:lvl2pPr marL="742950" indent="-285750">
              <a:spcBef>
                <a:spcPct val="20000"/>
              </a:spcBef>
              <a:buChar char="–"/>
              <a:defRPr sz="2800">
                <a:solidFill>
                  <a:srgbClr val="4D4D4D"/>
                </a:solidFill>
                <a:latin typeface="Arial" panose="020B0604020202020204" pitchFamily="34" charset="0"/>
              </a:defRPr>
            </a:lvl2pPr>
            <a:lvl3pPr marL="1143000" indent="-228600">
              <a:spcBef>
                <a:spcPct val="20000"/>
              </a:spcBef>
              <a:buChar char="•"/>
              <a:defRPr sz="2400">
                <a:solidFill>
                  <a:srgbClr val="4D4D4D"/>
                </a:solidFill>
                <a:latin typeface="Arial" panose="020B0604020202020204" pitchFamily="34" charset="0"/>
              </a:defRPr>
            </a:lvl3pPr>
            <a:lvl4pPr marL="1600200" indent="-228600">
              <a:spcBef>
                <a:spcPct val="20000"/>
              </a:spcBef>
              <a:buChar char="–"/>
              <a:defRPr sz="2000">
                <a:solidFill>
                  <a:srgbClr val="4D4D4D"/>
                </a:solidFill>
                <a:latin typeface="Arial" panose="020B0604020202020204" pitchFamily="34" charset="0"/>
              </a:defRPr>
            </a:lvl4pPr>
            <a:lvl5pPr marL="2057400" indent="-228600">
              <a:spcBef>
                <a:spcPct val="20000"/>
              </a:spcBef>
              <a:buChar char="»"/>
              <a:defRPr sz="2000">
                <a:solidFill>
                  <a:srgbClr val="4D4D4D"/>
                </a:solidFill>
                <a:latin typeface="Arial" panose="020B0604020202020204" pitchFamily="34" charset="0"/>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defRPr>
            </a:lvl9pPr>
          </a:lstStyle>
          <a:p>
            <a:pPr algn="ctr">
              <a:spcBef>
                <a:spcPct val="0"/>
              </a:spcBef>
              <a:buFontTx/>
              <a:buNone/>
            </a:pPr>
            <a:r>
              <a:rPr lang="nl-BE" altLang="en-US" sz="1579">
                <a:solidFill>
                  <a:schemeClr val="tx1"/>
                </a:solidFill>
              </a:rPr>
              <a:t>WIDTH</a:t>
            </a:r>
          </a:p>
        </p:txBody>
      </p:sp>
      <p:cxnSp>
        <p:nvCxnSpPr>
          <p:cNvPr id="48134" name="Straight Arrow Connector 6">
            <a:extLst>
              <a:ext uri="{FF2B5EF4-FFF2-40B4-BE49-F238E27FC236}">
                <a16:creationId xmlns:a16="http://schemas.microsoft.com/office/drawing/2014/main" id="{6FBDDDD2-00DF-452F-AA81-A10E83B393DB}"/>
              </a:ext>
            </a:extLst>
          </p:cNvPr>
          <p:cNvCxnSpPr>
            <a:cxnSpLocks noChangeShapeType="1"/>
          </p:cNvCxnSpPr>
          <p:nvPr/>
        </p:nvCxnSpPr>
        <p:spPr bwMode="auto">
          <a:xfrm>
            <a:off x="4291410" y="2257627"/>
            <a:ext cx="0" cy="2494392"/>
          </a:xfrm>
          <a:prstGeom prst="straightConnector1">
            <a:avLst/>
          </a:prstGeom>
          <a:noFill/>
          <a:ln w="9525" algn="ctr">
            <a:solidFill>
              <a:srgbClr val="000066"/>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135" name="TextBox 7">
            <a:extLst>
              <a:ext uri="{FF2B5EF4-FFF2-40B4-BE49-F238E27FC236}">
                <a16:creationId xmlns:a16="http://schemas.microsoft.com/office/drawing/2014/main" id="{C5577EBB-6E4F-4C57-BF69-4898AFAD8E0D}"/>
              </a:ext>
            </a:extLst>
          </p:cNvPr>
          <p:cNvSpPr txBox="1">
            <a:spLocks noChangeArrowheads="1"/>
          </p:cNvSpPr>
          <p:nvPr/>
        </p:nvSpPr>
        <p:spPr bwMode="auto">
          <a:xfrm rot="-5400000">
            <a:off x="3437662" y="3892851"/>
            <a:ext cx="1382988" cy="335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rgbClr val="4D4D4D"/>
                </a:solidFill>
                <a:latin typeface="Arial" panose="020B0604020202020204" pitchFamily="34" charset="0"/>
              </a:defRPr>
            </a:lvl1pPr>
            <a:lvl2pPr marL="742950" indent="-285750">
              <a:spcBef>
                <a:spcPct val="20000"/>
              </a:spcBef>
              <a:buChar char="–"/>
              <a:defRPr sz="2800">
                <a:solidFill>
                  <a:srgbClr val="4D4D4D"/>
                </a:solidFill>
                <a:latin typeface="Arial" panose="020B0604020202020204" pitchFamily="34" charset="0"/>
              </a:defRPr>
            </a:lvl2pPr>
            <a:lvl3pPr marL="1143000" indent="-228600">
              <a:spcBef>
                <a:spcPct val="20000"/>
              </a:spcBef>
              <a:buChar char="•"/>
              <a:defRPr sz="2400">
                <a:solidFill>
                  <a:srgbClr val="4D4D4D"/>
                </a:solidFill>
                <a:latin typeface="Arial" panose="020B0604020202020204" pitchFamily="34" charset="0"/>
              </a:defRPr>
            </a:lvl3pPr>
            <a:lvl4pPr marL="1600200" indent="-228600">
              <a:spcBef>
                <a:spcPct val="20000"/>
              </a:spcBef>
              <a:buChar char="–"/>
              <a:defRPr sz="2000">
                <a:solidFill>
                  <a:srgbClr val="4D4D4D"/>
                </a:solidFill>
                <a:latin typeface="Arial" panose="020B0604020202020204" pitchFamily="34" charset="0"/>
              </a:defRPr>
            </a:lvl4pPr>
            <a:lvl5pPr marL="2057400" indent="-228600">
              <a:spcBef>
                <a:spcPct val="20000"/>
              </a:spcBef>
              <a:buChar char="»"/>
              <a:defRPr sz="2000">
                <a:solidFill>
                  <a:srgbClr val="4D4D4D"/>
                </a:solidFill>
                <a:latin typeface="Arial" panose="020B0604020202020204" pitchFamily="34" charset="0"/>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defRPr>
            </a:lvl9pPr>
          </a:lstStyle>
          <a:p>
            <a:pPr algn="ctr">
              <a:spcBef>
                <a:spcPct val="0"/>
              </a:spcBef>
              <a:buFontTx/>
              <a:buNone/>
            </a:pPr>
            <a:r>
              <a:rPr lang="nl-BE" altLang="en-US" sz="1579">
                <a:solidFill>
                  <a:schemeClr val="tx1"/>
                </a:solidFill>
              </a:rPr>
              <a:t>HEIGHT</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http://1.bp.blogspot.com/-wdCbh2lZfQo/TZY_Pq8bNgI/AAAAAAAAEHk/XVtIc_JxpQI/s1600/Inside+Study+Abroad-How+Study+Abroad+Ruined+My+Life+-+Crying+Baby.png">
            <a:extLst>
              <a:ext uri="{FF2B5EF4-FFF2-40B4-BE49-F238E27FC236}">
                <a16:creationId xmlns:a16="http://schemas.microsoft.com/office/drawing/2014/main" id="{9BFA785C-1C46-4E09-925C-C28155AA4D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7748" y="2238744"/>
            <a:ext cx="2738198" cy="275920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
        <p:nvSpPr>
          <p:cNvPr id="49155" name="TextBox 2">
            <a:extLst>
              <a:ext uri="{FF2B5EF4-FFF2-40B4-BE49-F238E27FC236}">
                <a16:creationId xmlns:a16="http://schemas.microsoft.com/office/drawing/2014/main" id="{846C4FD6-0A52-437B-A415-EA1F37597C29}"/>
              </a:ext>
            </a:extLst>
          </p:cNvPr>
          <p:cNvSpPr txBox="1">
            <a:spLocks noChangeArrowheads="1"/>
          </p:cNvSpPr>
          <p:nvPr/>
        </p:nvSpPr>
        <p:spPr bwMode="auto">
          <a:xfrm>
            <a:off x="1656351" y="1217252"/>
            <a:ext cx="7370366" cy="416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rgbClr val="4D4D4D"/>
                </a:solidFill>
                <a:latin typeface="Arial" panose="020B0604020202020204" pitchFamily="34" charset="0"/>
              </a:defRPr>
            </a:lvl1pPr>
            <a:lvl2pPr marL="742950" indent="-285750">
              <a:spcBef>
                <a:spcPct val="20000"/>
              </a:spcBef>
              <a:buChar char="–"/>
              <a:defRPr sz="2800">
                <a:solidFill>
                  <a:srgbClr val="4D4D4D"/>
                </a:solidFill>
                <a:latin typeface="Arial" panose="020B0604020202020204" pitchFamily="34" charset="0"/>
              </a:defRPr>
            </a:lvl2pPr>
            <a:lvl3pPr marL="1143000" indent="-228600">
              <a:spcBef>
                <a:spcPct val="20000"/>
              </a:spcBef>
              <a:buChar char="•"/>
              <a:defRPr sz="2400">
                <a:solidFill>
                  <a:srgbClr val="4D4D4D"/>
                </a:solidFill>
                <a:latin typeface="Arial" panose="020B0604020202020204" pitchFamily="34" charset="0"/>
              </a:defRPr>
            </a:lvl3pPr>
            <a:lvl4pPr marL="1600200" indent="-228600">
              <a:spcBef>
                <a:spcPct val="20000"/>
              </a:spcBef>
              <a:buChar char="–"/>
              <a:defRPr sz="2000">
                <a:solidFill>
                  <a:srgbClr val="4D4D4D"/>
                </a:solidFill>
                <a:latin typeface="Arial" panose="020B0604020202020204" pitchFamily="34" charset="0"/>
              </a:defRPr>
            </a:lvl4pPr>
            <a:lvl5pPr marL="2057400" indent="-228600">
              <a:spcBef>
                <a:spcPct val="20000"/>
              </a:spcBef>
              <a:buChar char="»"/>
              <a:defRPr sz="2000">
                <a:solidFill>
                  <a:srgbClr val="4D4D4D"/>
                </a:solidFill>
                <a:latin typeface="Arial" panose="020B0604020202020204" pitchFamily="34" charset="0"/>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defRPr>
            </a:lvl9pPr>
          </a:lstStyle>
          <a:p>
            <a:pPr algn="ctr">
              <a:spcBef>
                <a:spcPct val="0"/>
              </a:spcBef>
              <a:buFontTx/>
              <a:buNone/>
            </a:pPr>
            <a:r>
              <a:rPr lang="nl-BE" altLang="en-US" sz="2106">
                <a:solidFill>
                  <a:schemeClr val="tx1"/>
                </a:solidFill>
              </a:rPr>
              <a:t>“And everybody felt like a crying baby”</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Box 1">
            <a:extLst>
              <a:ext uri="{FF2B5EF4-FFF2-40B4-BE49-F238E27FC236}">
                <a16:creationId xmlns:a16="http://schemas.microsoft.com/office/drawing/2014/main" id="{7F3857B0-F9DF-418E-9245-2FCA7390A775}"/>
              </a:ext>
            </a:extLst>
          </p:cNvPr>
          <p:cNvSpPr txBox="1">
            <a:spLocks noChangeArrowheads="1"/>
          </p:cNvSpPr>
          <p:nvPr/>
        </p:nvSpPr>
        <p:spPr bwMode="auto">
          <a:xfrm>
            <a:off x="1656351" y="1217252"/>
            <a:ext cx="7370366" cy="1064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rgbClr val="4D4D4D"/>
                </a:solidFill>
                <a:latin typeface="Arial" panose="020B0604020202020204" pitchFamily="34" charset="0"/>
              </a:defRPr>
            </a:lvl1pPr>
            <a:lvl2pPr marL="742950" indent="-285750">
              <a:spcBef>
                <a:spcPct val="20000"/>
              </a:spcBef>
              <a:buChar char="–"/>
              <a:defRPr sz="2800">
                <a:solidFill>
                  <a:srgbClr val="4D4D4D"/>
                </a:solidFill>
                <a:latin typeface="Arial" panose="020B0604020202020204" pitchFamily="34" charset="0"/>
              </a:defRPr>
            </a:lvl2pPr>
            <a:lvl3pPr marL="1143000" indent="-228600">
              <a:spcBef>
                <a:spcPct val="20000"/>
              </a:spcBef>
              <a:buChar char="•"/>
              <a:defRPr sz="2400">
                <a:solidFill>
                  <a:srgbClr val="4D4D4D"/>
                </a:solidFill>
                <a:latin typeface="Arial" panose="020B0604020202020204" pitchFamily="34" charset="0"/>
              </a:defRPr>
            </a:lvl3pPr>
            <a:lvl4pPr marL="1600200" indent="-228600">
              <a:spcBef>
                <a:spcPct val="20000"/>
              </a:spcBef>
              <a:buChar char="–"/>
              <a:defRPr sz="2000">
                <a:solidFill>
                  <a:srgbClr val="4D4D4D"/>
                </a:solidFill>
                <a:latin typeface="Arial" panose="020B0604020202020204" pitchFamily="34" charset="0"/>
              </a:defRPr>
            </a:lvl4pPr>
            <a:lvl5pPr marL="2057400" indent="-228600">
              <a:spcBef>
                <a:spcPct val="20000"/>
              </a:spcBef>
              <a:buChar char="»"/>
              <a:defRPr sz="2000">
                <a:solidFill>
                  <a:srgbClr val="4D4D4D"/>
                </a:solidFill>
                <a:latin typeface="Arial" panose="020B0604020202020204" pitchFamily="34" charset="0"/>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defRPr>
            </a:lvl9pPr>
          </a:lstStyle>
          <a:p>
            <a:pPr algn="ctr">
              <a:spcBef>
                <a:spcPct val="0"/>
              </a:spcBef>
              <a:buFontTx/>
              <a:buNone/>
            </a:pPr>
            <a:r>
              <a:rPr lang="nl-BE" altLang="en-US" sz="2106">
                <a:solidFill>
                  <a:schemeClr val="tx1"/>
                </a:solidFill>
              </a:rPr>
              <a:t>“Years went by and </a:t>
            </a:r>
          </a:p>
          <a:p>
            <a:pPr algn="ctr">
              <a:spcBef>
                <a:spcPct val="0"/>
              </a:spcBef>
              <a:buFontTx/>
              <a:buNone/>
            </a:pPr>
            <a:r>
              <a:rPr lang="nl-BE" altLang="en-US" sz="2106">
                <a:solidFill>
                  <a:schemeClr val="tx1"/>
                </a:solidFill>
              </a:rPr>
              <a:t>they couldn’t change their CSS support </a:t>
            </a:r>
          </a:p>
          <a:p>
            <a:pPr algn="ctr">
              <a:spcBef>
                <a:spcPct val="0"/>
              </a:spcBef>
              <a:buFontTx/>
              <a:buNone/>
            </a:pPr>
            <a:r>
              <a:rPr lang="nl-BE" altLang="en-US" sz="2106">
                <a:solidFill>
                  <a:schemeClr val="tx1"/>
                </a:solidFill>
              </a:rPr>
              <a:t>because it would break a lot of sites”</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Box 1">
            <a:extLst>
              <a:ext uri="{FF2B5EF4-FFF2-40B4-BE49-F238E27FC236}">
                <a16:creationId xmlns:a16="http://schemas.microsoft.com/office/drawing/2014/main" id="{99458818-9508-42C2-88F5-4423F5B62FB0}"/>
              </a:ext>
            </a:extLst>
          </p:cNvPr>
          <p:cNvSpPr txBox="1">
            <a:spLocks noChangeArrowheads="1"/>
          </p:cNvSpPr>
          <p:nvPr/>
        </p:nvSpPr>
        <p:spPr bwMode="auto">
          <a:xfrm>
            <a:off x="1656351" y="1217252"/>
            <a:ext cx="7370366" cy="1388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rgbClr val="4D4D4D"/>
                </a:solidFill>
                <a:latin typeface="Arial" panose="020B0604020202020204" pitchFamily="34" charset="0"/>
              </a:defRPr>
            </a:lvl1pPr>
            <a:lvl2pPr marL="742950" indent="-285750">
              <a:spcBef>
                <a:spcPct val="20000"/>
              </a:spcBef>
              <a:buChar char="–"/>
              <a:defRPr sz="2800">
                <a:solidFill>
                  <a:srgbClr val="4D4D4D"/>
                </a:solidFill>
                <a:latin typeface="Arial" panose="020B0604020202020204" pitchFamily="34" charset="0"/>
              </a:defRPr>
            </a:lvl2pPr>
            <a:lvl3pPr marL="1143000" indent="-228600">
              <a:spcBef>
                <a:spcPct val="20000"/>
              </a:spcBef>
              <a:buChar char="•"/>
              <a:defRPr sz="2400">
                <a:solidFill>
                  <a:srgbClr val="4D4D4D"/>
                </a:solidFill>
                <a:latin typeface="Arial" panose="020B0604020202020204" pitchFamily="34" charset="0"/>
              </a:defRPr>
            </a:lvl3pPr>
            <a:lvl4pPr marL="1600200" indent="-228600">
              <a:spcBef>
                <a:spcPct val="20000"/>
              </a:spcBef>
              <a:buChar char="–"/>
              <a:defRPr sz="2000">
                <a:solidFill>
                  <a:srgbClr val="4D4D4D"/>
                </a:solidFill>
                <a:latin typeface="Arial" panose="020B0604020202020204" pitchFamily="34" charset="0"/>
              </a:defRPr>
            </a:lvl4pPr>
            <a:lvl5pPr marL="2057400" indent="-228600">
              <a:spcBef>
                <a:spcPct val="20000"/>
              </a:spcBef>
              <a:buChar char="»"/>
              <a:defRPr sz="2000">
                <a:solidFill>
                  <a:srgbClr val="4D4D4D"/>
                </a:solidFill>
                <a:latin typeface="Arial" panose="020B0604020202020204" pitchFamily="34" charset="0"/>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defRPr>
            </a:lvl9pPr>
          </a:lstStyle>
          <a:p>
            <a:pPr algn="ctr">
              <a:spcBef>
                <a:spcPct val="0"/>
              </a:spcBef>
              <a:buFontTx/>
              <a:buNone/>
            </a:pPr>
            <a:r>
              <a:rPr lang="nl-BE" altLang="en-US" sz="2106">
                <a:solidFill>
                  <a:schemeClr val="tx1"/>
                </a:solidFill>
              </a:rPr>
              <a:t>“Solution, DOCTYPE switching.</a:t>
            </a:r>
          </a:p>
          <a:p>
            <a:pPr algn="ctr">
              <a:spcBef>
                <a:spcPct val="0"/>
              </a:spcBef>
              <a:buFontTx/>
              <a:buNone/>
            </a:pPr>
            <a:r>
              <a:rPr lang="nl-BE" altLang="en-US" sz="2106">
                <a:solidFill>
                  <a:schemeClr val="tx1"/>
                </a:solidFill>
              </a:rPr>
              <a:t>They gave the solution a name: Quircks mode.</a:t>
            </a:r>
          </a:p>
          <a:p>
            <a:pPr algn="ctr">
              <a:spcBef>
                <a:spcPct val="0"/>
              </a:spcBef>
              <a:buFontTx/>
              <a:buNone/>
            </a:pPr>
            <a:endParaRPr lang="nl-BE" altLang="en-US" sz="2106">
              <a:solidFill>
                <a:schemeClr val="tx1"/>
              </a:solidFill>
            </a:endParaRPr>
          </a:p>
          <a:p>
            <a:pPr algn="ctr">
              <a:spcBef>
                <a:spcPct val="0"/>
              </a:spcBef>
              <a:buFontTx/>
              <a:buNone/>
            </a:pPr>
            <a:r>
              <a:rPr lang="nl-BE" altLang="en-US" sz="2106">
                <a:solidFill>
                  <a:schemeClr val="tx1"/>
                </a:solidFill>
              </a:rPr>
              <a:t>Now every browser needs to support 2 modes.”</a:t>
            </a:r>
          </a:p>
        </p:txBody>
      </p:sp>
    </p:spTree>
  </p:cSld>
  <p:clrMapOvr>
    <a:masterClrMapping/>
  </p:clrMapOvr>
</p:sld>
</file>

<file path=ppt/theme/theme1.xml><?xml version="1.0" encoding="utf-8"?>
<a:theme xmlns:a="http://schemas.openxmlformats.org/drawingml/2006/main" name="Office-thema">
  <a:themeElements>
    <a:clrScheme name="Elmos">
      <a:dk1>
        <a:srgbClr val="000000"/>
      </a:dk1>
      <a:lt1>
        <a:srgbClr val="FFFFFF"/>
      </a:lt1>
      <a:dk2>
        <a:srgbClr val="444444"/>
      </a:dk2>
      <a:lt2>
        <a:srgbClr val="FFFFFF"/>
      </a:lt2>
      <a:accent1>
        <a:srgbClr val="86126A"/>
      </a:accent1>
      <a:accent2>
        <a:srgbClr val="444444"/>
      </a:accent2>
      <a:accent3>
        <a:srgbClr val="5B1767"/>
      </a:accent3>
      <a:accent4>
        <a:srgbClr val="351C65"/>
      </a:accent4>
      <a:accent5>
        <a:srgbClr val="4BACC6"/>
      </a:accent5>
      <a:accent6>
        <a:srgbClr val="F79646"/>
      </a:accent6>
      <a:hlink>
        <a:srgbClr val="0000FF"/>
      </a:hlink>
      <a:folHlink>
        <a:srgbClr val="800080"/>
      </a:folHlink>
    </a:clrScheme>
    <a:fontScheme name="Elmos">
      <a:majorFont>
        <a:latin typeface="Arial"/>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th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7466</TotalTime>
  <Words>2332</Words>
  <Application>Microsoft Office PowerPoint</Application>
  <PresentationFormat>Custom</PresentationFormat>
  <Paragraphs>668</Paragraphs>
  <Slides>138</Slides>
  <Notes>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138</vt:i4>
      </vt:variant>
    </vt:vector>
  </HeadingPairs>
  <TitlesOfParts>
    <vt:vector size="147" baseType="lpstr">
      <vt:lpstr>Arial</vt:lpstr>
      <vt:lpstr>Calibri</vt:lpstr>
      <vt:lpstr>Calibri Light</vt:lpstr>
      <vt:lpstr>Consolas</vt:lpstr>
      <vt:lpstr>Lucida Grande</vt:lpstr>
      <vt:lpstr>Verdana</vt:lpstr>
      <vt:lpstr>Wingdings</vt:lpstr>
      <vt:lpstr>Office-thema</vt:lpstr>
      <vt:lpstr>1_Office-thema</vt:lpstr>
      <vt:lpstr>todo</vt:lpstr>
      <vt:lpstr>PowerPoint Presentation</vt:lpstr>
      <vt:lpstr>PowerPoint Presentation</vt:lpstr>
      <vt:lpstr>PowerPoint Presentation</vt:lpstr>
      <vt:lpstr>PowerPoint Presentation</vt:lpstr>
      <vt:lpstr>CSS === Modules</vt:lpstr>
      <vt:lpstr>PowerPoint Presentation</vt:lpstr>
      <vt:lpstr>PowerPoint Presentation</vt:lpstr>
      <vt:lpstr>PowerPoint Presentation</vt:lpstr>
      <vt:lpstr>PowerPoint Presentation</vt:lpstr>
      <vt:lpstr>PowerPoint Presentation</vt:lpstr>
      <vt:lpstr>Adding CSS to your page</vt:lpstr>
      <vt:lpstr>CSS</vt:lpstr>
      <vt:lpstr>Think in blocks</vt:lpstr>
      <vt:lpstr>Box Model</vt:lpstr>
      <vt:lpstr>PowerPoint Presentation</vt:lpstr>
      <vt:lpstr>Box Model</vt:lpstr>
      <vt:lpstr>Box Model</vt:lpstr>
      <vt:lpstr>Box Model</vt:lpstr>
      <vt:lpstr>So what’s the problem</vt:lpstr>
      <vt:lpstr>PowerPoint Presentation</vt:lpstr>
      <vt:lpstr>Selecting blocks</vt:lpstr>
      <vt:lpstr>CSS</vt:lpstr>
      <vt:lpstr>PowerPoint Presentation</vt:lpstr>
      <vt:lpstr>PowerPoint Presentation</vt:lpstr>
      <vt:lpstr>Universal Selector</vt:lpstr>
      <vt:lpstr>Type Selector</vt:lpstr>
      <vt:lpstr>Type Selector</vt:lpstr>
      <vt:lpstr>Class Selector</vt:lpstr>
      <vt:lpstr>ID Selector</vt:lpstr>
      <vt:lpstr>Child Selector</vt:lpstr>
      <vt:lpstr>Descendant Selector</vt:lpstr>
      <vt:lpstr>Adjacent Sibling Selector</vt:lpstr>
      <vt:lpstr>General Sibling Selector</vt:lpstr>
      <vt:lpstr>Attribuut Selector</vt:lpstr>
      <vt:lpstr>Attribuut Selector</vt:lpstr>
      <vt:lpstr>Attribuut Selector</vt:lpstr>
      <vt:lpstr>Attribuut Selector</vt:lpstr>
      <vt:lpstr>Attribuut Selector</vt:lpstr>
      <vt:lpstr>Attribuut Selector</vt:lpstr>
      <vt:lpstr>Attribuut Selector</vt:lpstr>
      <vt:lpstr>Pseudo class Selector</vt:lpstr>
      <vt:lpstr>Pseudo class Selector</vt:lpstr>
      <vt:lpstr>Pseudo class Selector</vt:lpstr>
      <vt:lpstr>Pseudo class Selector</vt:lpstr>
      <vt:lpstr>Pseudo class Selector</vt:lpstr>
      <vt:lpstr>Pseudo class Selector</vt:lpstr>
      <vt:lpstr>Pseudo class Selector</vt:lpstr>
      <vt:lpstr>Pseudo element Selector</vt:lpstr>
      <vt:lpstr>Pseudo element Selector</vt:lpstr>
      <vt:lpstr>Pseudo element Selector</vt:lpstr>
      <vt:lpstr>Pseudo element Selector</vt:lpstr>
      <vt:lpstr>http://www.w3schools.com/cssref/css_selectors.asp</vt:lpstr>
      <vt:lpstr>CSS</vt:lpstr>
      <vt:lpstr>PowerPoint Presentation</vt:lpstr>
      <vt:lpstr>Hierarchy</vt:lpstr>
      <vt:lpstr>PowerPoint Presentation</vt:lpstr>
      <vt:lpstr>PowerPoint Presentation</vt:lpstr>
      <vt:lpstr>CSS</vt:lpstr>
      <vt:lpstr>PowerPoint Presentation</vt:lpstr>
      <vt:lpstr>CSS</vt:lpstr>
      <vt:lpstr>Block vs inline</vt:lpstr>
      <vt:lpstr>Overriding the display defaults</vt:lpstr>
      <vt:lpstr>More display properties</vt:lpstr>
      <vt:lpstr>CSS</vt:lpstr>
      <vt:lpstr>CSS Position</vt:lpstr>
      <vt:lpstr>static</vt:lpstr>
      <vt:lpstr>static</vt:lpstr>
      <vt:lpstr>relative</vt:lpstr>
      <vt:lpstr>Relative</vt:lpstr>
      <vt:lpstr>Absolute</vt:lpstr>
      <vt:lpstr>Relative</vt:lpstr>
      <vt:lpstr>CSS</vt:lpstr>
      <vt:lpstr>Margin</vt:lpstr>
      <vt:lpstr>Margin: auto</vt:lpstr>
      <vt:lpstr>PowerPoint Presentation</vt:lpstr>
      <vt:lpstr>PowerPoint Presentation</vt:lpstr>
      <vt:lpstr>PowerPoint Presentation</vt:lpstr>
      <vt:lpstr>PowerPoint Presentation</vt:lpstr>
      <vt:lpstr>PowerPoint Presentation</vt:lpstr>
      <vt:lpstr>Center div horizontally</vt:lpstr>
      <vt:lpstr>Inline elements and margin</vt:lpstr>
      <vt:lpstr>CSS</vt:lpstr>
      <vt:lpstr>Padding</vt:lpstr>
      <vt:lpstr>Inline elements and padding</vt:lpstr>
      <vt:lpstr>CSS</vt:lpstr>
      <vt:lpstr>PowerPoint Presentation</vt:lpstr>
      <vt:lpstr>PowerPoint Presentation</vt:lpstr>
      <vt:lpstr>PowerPoint Presentation</vt:lpstr>
      <vt:lpstr>CSS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CSS</vt:lpstr>
      <vt:lpstr>Filename</vt:lpstr>
      <vt:lpstr>Selectors</vt:lpstr>
      <vt:lpstr>Properties</vt:lpstr>
      <vt:lpstr>Colors</vt:lpstr>
      <vt:lpstr>CSS</vt:lpstr>
      <vt:lpstr>PowerPoint Presentation</vt:lpstr>
      <vt:lpstr>PowerPoint Presentation</vt:lpstr>
      <vt:lpstr>PowerPoint Presentation</vt:lpstr>
      <vt:lpstr>PowerPoint Presentation</vt:lpstr>
      <vt:lpstr>CSS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CSS</vt:lpstr>
      <vt:lpstr>Formatting</vt:lpstr>
      <vt:lpstr>Indentation</vt:lpstr>
      <vt:lpstr>Indentation</vt:lpstr>
      <vt:lpstr>Indentation</vt:lpstr>
      <vt:lpstr>CSS Statement rules</vt:lpstr>
      <vt:lpstr>Indentation</vt:lpstr>
      <vt:lpstr>Shorthand notation</vt:lpstr>
      <vt:lpstr>Shorthand notation</vt:lpstr>
      <vt:lpstr>Shorthand notation</vt:lpstr>
      <vt:lpstr>Multiple declarations</vt:lpstr>
      <vt:lpstr>Group context-related styles</vt:lpstr>
      <vt:lpstr>CSS</vt:lpstr>
      <vt:lpstr>Avoid ID’s</vt:lpstr>
      <vt:lpstr>Avoid Elements</vt:lpstr>
      <vt:lpstr>Reset mechanism</vt:lpstr>
      <vt:lpstr>INHERITANCE INHERITANCE INHERITANCE</vt:lpstr>
    </vt:vector>
  </TitlesOfParts>
  <Company>culd.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Ruben Horemans</dc:creator>
  <cp:lastModifiedBy>Kevin DeRudder</cp:lastModifiedBy>
  <cp:revision>84</cp:revision>
  <dcterms:created xsi:type="dcterms:W3CDTF">2016-02-10T13:35:37Z</dcterms:created>
  <dcterms:modified xsi:type="dcterms:W3CDTF">2019-03-28T09:28:05Z</dcterms:modified>
</cp:coreProperties>
</file>